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notesSlides/notesSlide7.xml" ContentType="application/vnd.openxmlformats-officedocument.presentationml.notesSlide+xml"/>
  <Override PartName="/ppt/slides/slide77.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Default Extension="bin" ContentType="audio/unknown"/>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Default Extension="gif" ContentType="image/gif"/>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tags/tag3.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06.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9" r:id="rId4"/>
    <p:sldMasterId id="2147483712" r:id="rId5"/>
    <p:sldMasterId id="2147483724" r:id="rId6"/>
    <p:sldMasterId id="2147483736" r:id="rId7"/>
    <p:sldMasterId id="2147483749" r:id="rId8"/>
    <p:sldMasterId id="2147483761" r:id="rId9"/>
    <p:sldMasterId id="2147483773" r:id="rId10"/>
    <p:sldMasterId id="2147483785" r:id="rId11"/>
    <p:sldMasterId id="2147483798" r:id="rId12"/>
    <p:sldMasterId id="2147483810" r:id="rId13"/>
    <p:sldMasterId id="2147483822" r:id="rId14"/>
    <p:sldMasterId id="2147483835" r:id="rId15"/>
    <p:sldMasterId id="2147483847" r:id="rId16"/>
    <p:sldMasterId id="2147483864" r:id="rId17"/>
    <p:sldMasterId id="2147483882" r:id="rId18"/>
  </p:sldMasterIdLst>
  <p:notesMasterIdLst>
    <p:notesMasterId r:id="rId105"/>
  </p:notesMasterIdLst>
  <p:sldIdLst>
    <p:sldId id="256" r:id="rId19"/>
    <p:sldId id="257" r:id="rId20"/>
    <p:sldId id="258" r:id="rId21"/>
    <p:sldId id="259" r:id="rId22"/>
    <p:sldId id="260" r:id="rId23"/>
    <p:sldId id="261" r:id="rId24"/>
    <p:sldId id="262" r:id="rId25"/>
    <p:sldId id="263" r:id="rId26"/>
    <p:sldId id="264" r:id="rId27"/>
    <p:sldId id="267" r:id="rId28"/>
    <p:sldId id="266" r:id="rId29"/>
    <p:sldId id="268" r:id="rId30"/>
    <p:sldId id="269" r:id="rId31"/>
    <p:sldId id="270" r:id="rId32"/>
    <p:sldId id="273" r:id="rId33"/>
    <p:sldId id="272"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7" r:id="rId57"/>
    <p:sldId id="343"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29" r:id="rId90"/>
    <p:sldId id="330" r:id="rId91"/>
    <p:sldId id="331" r:id="rId92"/>
    <p:sldId id="332" r:id="rId93"/>
    <p:sldId id="333" r:id="rId94"/>
    <p:sldId id="334" r:id="rId95"/>
    <p:sldId id="335" r:id="rId96"/>
    <p:sldId id="336" r:id="rId97"/>
    <p:sldId id="337" r:id="rId98"/>
    <p:sldId id="338" r:id="rId99"/>
    <p:sldId id="339" r:id="rId100"/>
    <p:sldId id="340" r:id="rId101"/>
    <p:sldId id="341" r:id="rId102"/>
    <p:sldId id="342" r:id="rId103"/>
    <p:sldId id="344" r:id="rId104"/>
  </p:sldIdLst>
  <p:sldSz cx="9144000" cy="6858000" type="screen4x3"/>
  <p:notesSz cx="6858000" cy="9144000"/>
  <p:defaultTextStyle>
    <a:defPPr>
      <a:defRPr lang="en-US"/>
    </a:defPPr>
    <a:lvl1pPr marL="0" algn="l" defTabSz="912790" rtl="0" eaLnBrk="1" latinLnBrk="0" hangingPunct="1">
      <a:defRPr sz="1800" kern="1200">
        <a:solidFill>
          <a:schemeClr val="tx1"/>
        </a:solidFill>
        <a:latin typeface="+mn-lt"/>
        <a:ea typeface="+mn-ea"/>
        <a:cs typeface="+mn-cs"/>
      </a:defRPr>
    </a:lvl1pPr>
    <a:lvl2pPr marL="456394" algn="l" defTabSz="912790" rtl="0" eaLnBrk="1" latinLnBrk="0" hangingPunct="1">
      <a:defRPr sz="1800" kern="1200">
        <a:solidFill>
          <a:schemeClr val="tx1"/>
        </a:solidFill>
        <a:latin typeface="+mn-lt"/>
        <a:ea typeface="+mn-ea"/>
        <a:cs typeface="+mn-cs"/>
      </a:defRPr>
    </a:lvl2pPr>
    <a:lvl3pPr marL="912790" algn="l" defTabSz="912790" rtl="0" eaLnBrk="1" latinLnBrk="0" hangingPunct="1">
      <a:defRPr sz="1800" kern="1200">
        <a:solidFill>
          <a:schemeClr val="tx1"/>
        </a:solidFill>
        <a:latin typeface="+mn-lt"/>
        <a:ea typeface="+mn-ea"/>
        <a:cs typeface="+mn-cs"/>
      </a:defRPr>
    </a:lvl3pPr>
    <a:lvl4pPr marL="1369186" algn="l" defTabSz="912790" rtl="0" eaLnBrk="1" latinLnBrk="0" hangingPunct="1">
      <a:defRPr sz="1800" kern="1200">
        <a:solidFill>
          <a:schemeClr val="tx1"/>
        </a:solidFill>
        <a:latin typeface="+mn-lt"/>
        <a:ea typeface="+mn-ea"/>
        <a:cs typeface="+mn-cs"/>
      </a:defRPr>
    </a:lvl4pPr>
    <a:lvl5pPr marL="1825580" algn="l" defTabSz="912790" rtl="0" eaLnBrk="1" latinLnBrk="0" hangingPunct="1">
      <a:defRPr sz="1800" kern="1200">
        <a:solidFill>
          <a:schemeClr val="tx1"/>
        </a:solidFill>
        <a:latin typeface="+mn-lt"/>
        <a:ea typeface="+mn-ea"/>
        <a:cs typeface="+mn-cs"/>
      </a:defRPr>
    </a:lvl5pPr>
    <a:lvl6pPr marL="2281976" algn="l" defTabSz="912790" rtl="0" eaLnBrk="1" latinLnBrk="0" hangingPunct="1">
      <a:defRPr sz="1800" kern="1200">
        <a:solidFill>
          <a:schemeClr val="tx1"/>
        </a:solidFill>
        <a:latin typeface="+mn-lt"/>
        <a:ea typeface="+mn-ea"/>
        <a:cs typeface="+mn-cs"/>
      </a:defRPr>
    </a:lvl6pPr>
    <a:lvl7pPr marL="2738370" algn="l" defTabSz="912790" rtl="0" eaLnBrk="1" latinLnBrk="0" hangingPunct="1">
      <a:defRPr sz="1800" kern="1200">
        <a:solidFill>
          <a:schemeClr val="tx1"/>
        </a:solidFill>
        <a:latin typeface="+mn-lt"/>
        <a:ea typeface="+mn-ea"/>
        <a:cs typeface="+mn-cs"/>
      </a:defRPr>
    </a:lvl7pPr>
    <a:lvl8pPr marL="3194757" algn="l" defTabSz="912790" rtl="0" eaLnBrk="1" latinLnBrk="0" hangingPunct="1">
      <a:defRPr sz="1800" kern="1200">
        <a:solidFill>
          <a:schemeClr val="tx1"/>
        </a:solidFill>
        <a:latin typeface="+mn-lt"/>
        <a:ea typeface="+mn-ea"/>
        <a:cs typeface="+mn-cs"/>
      </a:defRPr>
    </a:lvl8pPr>
    <a:lvl9pPr marL="3651158" algn="l" defTabSz="91279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44" autoAdjust="0"/>
    <p:restoredTop sz="94660"/>
  </p:normalViewPr>
  <p:slideViewPr>
    <p:cSldViewPr>
      <p:cViewPr varScale="1">
        <p:scale>
          <a:sx n="86" d="100"/>
          <a:sy n="86" d="100"/>
        </p:scale>
        <p:origin x="-151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slide" Target="slides/slide84.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tableStyles" Target="tableStyles.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3F71D7-487E-4CEC-9CE4-9344FE93DBEF}" type="datetimeFigureOut">
              <a:rPr lang="ro-RO" smtClean="0"/>
              <a:pPr/>
              <a:t>26.05.2016</a:t>
            </a:fld>
            <a:endParaRPr lang="ro-R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8F344C-9E9B-44AD-945D-B1B98A142279}" type="slidenum">
              <a:rPr lang="ro-RO" smtClean="0"/>
              <a:pPr/>
              <a:t>‹#›</a:t>
            </a:fld>
            <a:endParaRPr lang="ro-RO"/>
          </a:p>
        </p:txBody>
      </p:sp>
    </p:spTree>
  </p:cSld>
  <p:clrMap bg1="lt1" tx1="dk1" bg2="lt2" tx2="dk2" accent1="accent1" accent2="accent2" accent3="accent3" accent4="accent4" accent5="accent5" accent6="accent6" hlink="hlink" folHlink="folHlink"/>
  <p:notesStyle>
    <a:lvl1pPr marL="0" algn="l" defTabSz="912790" rtl="0" eaLnBrk="1" latinLnBrk="0" hangingPunct="1">
      <a:defRPr sz="1200" kern="1200">
        <a:solidFill>
          <a:schemeClr val="tx1"/>
        </a:solidFill>
        <a:latin typeface="+mn-lt"/>
        <a:ea typeface="+mn-ea"/>
        <a:cs typeface="+mn-cs"/>
      </a:defRPr>
    </a:lvl1pPr>
    <a:lvl2pPr marL="456394" algn="l" defTabSz="912790" rtl="0" eaLnBrk="1" latinLnBrk="0" hangingPunct="1">
      <a:defRPr sz="1200" kern="1200">
        <a:solidFill>
          <a:schemeClr val="tx1"/>
        </a:solidFill>
        <a:latin typeface="+mn-lt"/>
        <a:ea typeface="+mn-ea"/>
        <a:cs typeface="+mn-cs"/>
      </a:defRPr>
    </a:lvl2pPr>
    <a:lvl3pPr marL="912790" algn="l" defTabSz="912790" rtl="0" eaLnBrk="1" latinLnBrk="0" hangingPunct="1">
      <a:defRPr sz="1200" kern="1200">
        <a:solidFill>
          <a:schemeClr val="tx1"/>
        </a:solidFill>
        <a:latin typeface="+mn-lt"/>
        <a:ea typeface="+mn-ea"/>
        <a:cs typeface="+mn-cs"/>
      </a:defRPr>
    </a:lvl3pPr>
    <a:lvl4pPr marL="1369186" algn="l" defTabSz="912790" rtl="0" eaLnBrk="1" latinLnBrk="0" hangingPunct="1">
      <a:defRPr sz="1200" kern="1200">
        <a:solidFill>
          <a:schemeClr val="tx1"/>
        </a:solidFill>
        <a:latin typeface="+mn-lt"/>
        <a:ea typeface="+mn-ea"/>
        <a:cs typeface="+mn-cs"/>
      </a:defRPr>
    </a:lvl4pPr>
    <a:lvl5pPr marL="1825580" algn="l" defTabSz="912790" rtl="0" eaLnBrk="1" latinLnBrk="0" hangingPunct="1">
      <a:defRPr sz="1200" kern="1200">
        <a:solidFill>
          <a:schemeClr val="tx1"/>
        </a:solidFill>
        <a:latin typeface="+mn-lt"/>
        <a:ea typeface="+mn-ea"/>
        <a:cs typeface="+mn-cs"/>
      </a:defRPr>
    </a:lvl5pPr>
    <a:lvl6pPr marL="2281976" algn="l" defTabSz="912790" rtl="0" eaLnBrk="1" latinLnBrk="0" hangingPunct="1">
      <a:defRPr sz="1200" kern="1200">
        <a:solidFill>
          <a:schemeClr val="tx1"/>
        </a:solidFill>
        <a:latin typeface="+mn-lt"/>
        <a:ea typeface="+mn-ea"/>
        <a:cs typeface="+mn-cs"/>
      </a:defRPr>
    </a:lvl6pPr>
    <a:lvl7pPr marL="2738370" algn="l" defTabSz="912790" rtl="0" eaLnBrk="1" latinLnBrk="0" hangingPunct="1">
      <a:defRPr sz="1200" kern="1200">
        <a:solidFill>
          <a:schemeClr val="tx1"/>
        </a:solidFill>
        <a:latin typeface="+mn-lt"/>
        <a:ea typeface="+mn-ea"/>
        <a:cs typeface="+mn-cs"/>
      </a:defRPr>
    </a:lvl7pPr>
    <a:lvl8pPr marL="3194757" algn="l" defTabSz="912790" rtl="0" eaLnBrk="1" latinLnBrk="0" hangingPunct="1">
      <a:defRPr sz="1200" kern="1200">
        <a:solidFill>
          <a:schemeClr val="tx1"/>
        </a:solidFill>
        <a:latin typeface="+mn-lt"/>
        <a:ea typeface="+mn-ea"/>
        <a:cs typeface="+mn-cs"/>
      </a:defRPr>
    </a:lvl8pPr>
    <a:lvl9pPr marL="3651158" algn="l" defTabSz="91279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miter lim="800000"/>
            <a:headEnd/>
            <a:tailEnd/>
          </a:ln>
        </p:spPr>
        <p:txBody>
          <a:bodyPr/>
          <a:lstStyle/>
          <a:p>
            <a:fld id="{05D88D98-674E-4FE7-9650-BFC1EEA4B1B3}" type="slidenum">
              <a:rPr lang="ro-RO" smtClean="0"/>
              <a:pPr/>
              <a:t>2</a:t>
            </a:fld>
            <a:endParaRPr lang="ro-RO" smtClean="0"/>
          </a:p>
        </p:txBody>
      </p:sp>
      <p:sp>
        <p:nvSpPr>
          <p:cNvPr id="19459" name="Rectangle 2"/>
          <p:cNvSpPr>
            <a:spLocks noGrp="1" noRot="1" noChangeAspect="1" noChangeArrowheads="1" noTextEdit="1"/>
          </p:cNvSpPr>
          <p:nvPr>
            <p:ph type="sldImg"/>
          </p:nvPr>
        </p:nvSpPr>
        <p:spPr>
          <a:xfrm>
            <a:off x="1143000" y="685800"/>
            <a:ext cx="4572000" cy="3429000"/>
          </a:xfrm>
          <a:ln/>
        </p:spPr>
      </p:sp>
      <p:sp>
        <p:nvSpPr>
          <p:cNvPr id="194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1143000" y="685800"/>
            <a:ext cx="4572000" cy="3429000"/>
          </a:xfrm>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5703A7FC-8CAB-40F9-AAF2-F7571C1C49D7}" type="slidenum">
              <a:rPr lang="ro-RO" smtClean="0"/>
              <a:pPr/>
              <a:t>75</a:t>
            </a:fld>
            <a:endParaRPr lang="ro-RO"/>
          </a:p>
        </p:txBody>
      </p:sp>
    </p:spTree>
    <p:extLst>
      <p:ext uri="{BB962C8B-B14F-4D97-AF65-F5344CB8AC3E}">
        <p14:creationId xmlns="" xmlns:p14="http://schemas.microsoft.com/office/powerpoint/2010/main" val="288919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1143000" y="685800"/>
            <a:ext cx="4572000" cy="3429000"/>
          </a:xfrm>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5703A7FC-8CAB-40F9-AAF2-F7571C1C49D7}" type="slidenum">
              <a:rPr lang="ro-RO" smtClean="0"/>
              <a:pPr/>
              <a:t>77</a:t>
            </a:fld>
            <a:endParaRPr lang="ro-RO"/>
          </a:p>
        </p:txBody>
      </p:sp>
    </p:spTree>
    <p:extLst>
      <p:ext uri="{BB962C8B-B14F-4D97-AF65-F5344CB8AC3E}">
        <p14:creationId xmlns="" xmlns:p14="http://schemas.microsoft.com/office/powerpoint/2010/main" val="1501730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DF66462C-8457-42CC-A641-7C0933DEBCA2}" type="slidenum">
              <a:rPr lang="ro-RO" smtClean="0"/>
              <a:pPr/>
              <a:t>3</a:t>
            </a:fld>
            <a:endParaRPr lang="ro-RO" smtClean="0"/>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miter lim="800000"/>
            <a:headEnd/>
            <a:tailEnd/>
          </a:ln>
        </p:spPr>
        <p:txBody>
          <a:bodyPr/>
          <a:lstStyle/>
          <a:p>
            <a:fld id="{E6A3FE8D-862F-43F6-B8F0-253342139CF5}" type="slidenum">
              <a:rPr lang="ro-RO" smtClean="0"/>
              <a:pPr/>
              <a:t>4</a:t>
            </a:fld>
            <a:endParaRPr lang="ro-RO" smtClean="0"/>
          </a:p>
        </p:txBody>
      </p:sp>
      <p:sp>
        <p:nvSpPr>
          <p:cNvPr id="22531" name="Rectangle 2"/>
          <p:cNvSpPr>
            <a:spLocks noGrp="1" noRot="1" noChangeAspect="1" noChangeArrowheads="1" noTextEdit="1"/>
          </p:cNvSpPr>
          <p:nvPr>
            <p:ph type="sldImg"/>
          </p:nvPr>
        </p:nvSpPr>
        <p:spPr>
          <a:xfrm>
            <a:off x="1143000" y="685800"/>
            <a:ext cx="4572000" cy="3429000"/>
          </a:xfrm>
          <a:ln/>
        </p:spPr>
      </p:sp>
      <p:sp>
        <p:nvSpPr>
          <p:cNvPr id="22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miter lim="800000"/>
            <a:headEnd/>
            <a:tailEnd/>
          </a:ln>
        </p:spPr>
        <p:txBody>
          <a:bodyPr/>
          <a:lstStyle/>
          <a:p>
            <a:fld id="{59BDDD9A-115A-4B96-A258-AE99E9EA4869}" type="slidenum">
              <a:rPr lang="ro-RO" smtClean="0"/>
              <a:pPr/>
              <a:t>5</a:t>
            </a:fld>
            <a:endParaRPr lang="ro-RO" smtClean="0"/>
          </a:p>
        </p:txBody>
      </p:sp>
      <p:sp>
        <p:nvSpPr>
          <p:cNvPr id="24579" name="Rectangle 2"/>
          <p:cNvSpPr>
            <a:spLocks noGrp="1" noRot="1" noChangeAspect="1" noChangeArrowheads="1" noTextEdit="1"/>
          </p:cNvSpPr>
          <p:nvPr>
            <p:ph type="sldImg"/>
          </p:nvPr>
        </p:nvSpPr>
        <p:spPr>
          <a:xfrm>
            <a:off x="1143000" y="685800"/>
            <a:ext cx="4572000" cy="3429000"/>
          </a:xfrm>
          <a:ln/>
        </p:spPr>
      </p:sp>
      <p:sp>
        <p:nvSpPr>
          <p:cNvPr id="245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miter lim="800000"/>
            <a:headEnd/>
            <a:tailEnd/>
          </a:ln>
        </p:spPr>
        <p:txBody>
          <a:bodyPr/>
          <a:lstStyle/>
          <a:p>
            <a:fld id="{FDA1DDEF-EF23-42F4-B9C2-6C6A49DF4E84}" type="slidenum">
              <a:rPr lang="ro-RO" smtClean="0"/>
              <a:pPr/>
              <a:t>6</a:t>
            </a:fld>
            <a:endParaRPr lang="ro-RO" smtClean="0"/>
          </a:p>
        </p:txBody>
      </p:sp>
      <p:sp>
        <p:nvSpPr>
          <p:cNvPr id="26627" name="Rectangle 2"/>
          <p:cNvSpPr>
            <a:spLocks noGrp="1" noRot="1" noChangeAspect="1" noChangeArrowheads="1" noTextEdit="1"/>
          </p:cNvSpPr>
          <p:nvPr>
            <p:ph type="sldImg"/>
          </p:nvPr>
        </p:nvSpPr>
        <p:spPr>
          <a:xfrm>
            <a:off x="1143000" y="685800"/>
            <a:ext cx="4572000" cy="3429000"/>
          </a:xfrm>
          <a:ln/>
        </p:spPr>
      </p:sp>
      <p:sp>
        <p:nvSpPr>
          <p:cNvPr id="26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miter lim="800000"/>
            <a:headEnd/>
            <a:tailEnd/>
          </a:ln>
        </p:spPr>
        <p:txBody>
          <a:bodyPr/>
          <a:lstStyle/>
          <a:p>
            <a:fld id="{97EA939A-7CBB-4DC0-9216-E5BC3F6D6091}" type="slidenum">
              <a:rPr lang="ro-RO" smtClean="0"/>
              <a:pPr/>
              <a:t>7</a:t>
            </a:fld>
            <a:endParaRPr lang="ro-RO" smtClean="0"/>
          </a:p>
        </p:txBody>
      </p:sp>
      <p:sp>
        <p:nvSpPr>
          <p:cNvPr id="28675" name="Rectangle 2"/>
          <p:cNvSpPr>
            <a:spLocks noGrp="1" noRot="1" noChangeAspect="1" noChangeArrowheads="1" noTextEdit="1"/>
          </p:cNvSpPr>
          <p:nvPr>
            <p:ph type="sldImg"/>
          </p:nvPr>
        </p:nvSpPr>
        <p:spPr>
          <a:xfrm>
            <a:off x="1143000" y="685800"/>
            <a:ext cx="4572000" cy="3429000"/>
          </a:xfrm>
          <a:ln/>
        </p:spPr>
      </p:sp>
      <p:sp>
        <p:nvSpPr>
          <p:cNvPr id="286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miter lim="800000"/>
            <a:headEnd/>
            <a:tailEnd/>
          </a:ln>
        </p:spPr>
        <p:txBody>
          <a:bodyPr/>
          <a:lstStyle/>
          <a:p>
            <a:fld id="{A203CBBB-1B65-499C-802B-77DCA7F79E06}" type="slidenum">
              <a:rPr lang="ro-RO" smtClean="0"/>
              <a:pPr/>
              <a:t>8</a:t>
            </a:fld>
            <a:endParaRPr lang="ro-RO" smtClean="0"/>
          </a:p>
        </p:txBody>
      </p:sp>
      <p:sp>
        <p:nvSpPr>
          <p:cNvPr id="30723" name="Rectangle 2"/>
          <p:cNvSpPr>
            <a:spLocks noGrp="1" noRot="1" noChangeAspect="1" noChangeArrowheads="1" noTextEdit="1"/>
          </p:cNvSpPr>
          <p:nvPr>
            <p:ph type="sldImg"/>
          </p:nvPr>
        </p:nvSpPr>
        <p:spPr>
          <a:xfrm>
            <a:off x="1143000" y="685800"/>
            <a:ext cx="4572000" cy="3429000"/>
          </a:xfrm>
          <a:ln/>
        </p:spPr>
      </p:sp>
      <p:sp>
        <p:nvSpPr>
          <p:cNvPr id="307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miter lim="800000"/>
            <a:headEnd/>
            <a:tailEnd/>
          </a:ln>
        </p:spPr>
        <p:txBody>
          <a:bodyPr/>
          <a:lstStyle/>
          <a:p>
            <a:fld id="{11D01657-C07E-49E1-8E19-705E509A270D}" type="slidenum">
              <a:rPr lang="ro-RO" smtClean="0"/>
              <a:pPr/>
              <a:t>9</a:t>
            </a:fld>
            <a:endParaRPr lang="ro-RO" smtClean="0"/>
          </a:p>
        </p:txBody>
      </p:sp>
      <p:sp>
        <p:nvSpPr>
          <p:cNvPr id="32771" name="Rectangle 2"/>
          <p:cNvSpPr>
            <a:spLocks noGrp="1" noRot="1" noChangeAspect="1" noChangeArrowheads="1" noTextEdit="1"/>
          </p:cNvSpPr>
          <p:nvPr>
            <p:ph type="sldImg"/>
          </p:nvPr>
        </p:nvSpPr>
        <p:spPr>
          <a:xfrm>
            <a:off x="1143000" y="685800"/>
            <a:ext cx="4572000" cy="3429000"/>
          </a:xfrm>
          <a:ln/>
        </p:spPr>
      </p:sp>
      <p:sp>
        <p:nvSpPr>
          <p:cNvPr id="327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ro-RO" dirty="0"/>
          </a:p>
        </p:txBody>
      </p:sp>
      <p:sp>
        <p:nvSpPr>
          <p:cNvPr id="4" name="Slide Number Placeholder 3"/>
          <p:cNvSpPr>
            <a:spLocks noGrp="1"/>
          </p:cNvSpPr>
          <p:nvPr>
            <p:ph type="sldNum" sz="quarter" idx="10"/>
          </p:nvPr>
        </p:nvSpPr>
        <p:spPr/>
        <p:txBody>
          <a:bodyPr/>
          <a:lstStyle/>
          <a:p>
            <a:fld id="{CAC4976A-8AB7-493A-BAAA-7220C46C703B}" type="slidenum">
              <a:rPr lang="ro-RO" smtClean="0"/>
              <a:pPr/>
              <a:t>10</a:t>
            </a:fld>
            <a:endParaRPr lang="ro-R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0.xml"/><Relationship Id="rId1" Type="http://schemas.openxmlformats.org/officeDocument/2006/relationships/audio" Target="../media/audio1.bin"/><Relationship Id="rId4" Type="http://schemas.openxmlformats.org/officeDocument/2006/relationships/image" Target="../media/image10.png"/></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0.xml"/><Relationship Id="rId1" Type="http://schemas.openxmlformats.org/officeDocument/2006/relationships/audio" Target="../media/audio1.bin"/><Relationship Id="rId4" Type="http://schemas.openxmlformats.org/officeDocument/2006/relationships/image" Target="../media/image10.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0.xml"/><Relationship Id="rId1" Type="http://schemas.openxmlformats.org/officeDocument/2006/relationships/audio" Target="../media/audio1.bin"/><Relationship Id="rId4" Type="http://schemas.openxmlformats.org/officeDocument/2006/relationships/image" Target="../media/image10.png"/></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2.bin"/></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6394" indent="0" algn="ctr">
              <a:buNone/>
            </a:lvl2pPr>
            <a:lvl3pPr marL="912790" indent="0" algn="ctr">
              <a:buNone/>
            </a:lvl3pPr>
            <a:lvl4pPr marL="1369186" indent="0" algn="ctr">
              <a:buNone/>
            </a:lvl4pPr>
            <a:lvl5pPr marL="1825580" indent="0" algn="ctr">
              <a:buNone/>
            </a:lvl5pPr>
            <a:lvl6pPr marL="2281976" indent="0" algn="ctr">
              <a:buNone/>
            </a:lvl6pPr>
            <a:lvl7pPr marL="2738370" indent="0" algn="ctr">
              <a:buNone/>
            </a:lvl7pPr>
            <a:lvl8pPr marL="3194757" indent="0" algn="ctr">
              <a:buNone/>
            </a:lvl8pPr>
            <a:lvl9pPr marL="3651158"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5"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lIns="91271" tIns="45638" rIns="91271" bIns="45638"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35" indent="0">
              <a:buNone/>
              <a:defRPr sz="1200"/>
            </a:lvl2pPr>
            <a:lvl3pPr marL="913074" indent="0">
              <a:buNone/>
              <a:defRPr sz="1000"/>
            </a:lvl3pPr>
            <a:lvl4pPr marL="1369612" indent="0">
              <a:buNone/>
              <a:defRPr sz="900"/>
            </a:lvl4pPr>
            <a:lvl5pPr marL="1826147" indent="0">
              <a:buNone/>
              <a:defRPr sz="900"/>
            </a:lvl5pPr>
            <a:lvl6pPr marL="2282685" indent="0">
              <a:buNone/>
              <a:defRPr sz="900"/>
            </a:lvl6pPr>
            <a:lvl7pPr marL="2739222" indent="0">
              <a:buNone/>
              <a:defRPr sz="900"/>
            </a:lvl7pPr>
            <a:lvl8pPr marL="3195752" indent="0">
              <a:buNone/>
              <a:defRPr sz="900"/>
            </a:lvl8pPr>
            <a:lvl9pPr marL="36522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35" indent="0">
              <a:buNone/>
              <a:defRPr sz="2800"/>
            </a:lvl2pPr>
            <a:lvl3pPr marL="913074" indent="0">
              <a:buNone/>
              <a:defRPr sz="2400"/>
            </a:lvl3pPr>
            <a:lvl4pPr marL="1369612" indent="0">
              <a:buNone/>
              <a:defRPr sz="2000"/>
            </a:lvl4pPr>
            <a:lvl5pPr marL="1826147" indent="0">
              <a:buNone/>
              <a:defRPr sz="2000"/>
            </a:lvl5pPr>
            <a:lvl6pPr marL="2282685" indent="0">
              <a:buNone/>
              <a:defRPr sz="2000"/>
            </a:lvl6pPr>
            <a:lvl7pPr marL="2739222" indent="0">
              <a:buNone/>
              <a:defRPr sz="2000"/>
            </a:lvl7pPr>
            <a:lvl8pPr marL="3195752" indent="0">
              <a:buNone/>
              <a:defRPr sz="2000"/>
            </a:lvl8pPr>
            <a:lvl9pPr marL="365229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35" indent="0">
              <a:buNone/>
              <a:defRPr sz="1200"/>
            </a:lvl2pPr>
            <a:lvl3pPr marL="913074" indent="0">
              <a:buNone/>
              <a:defRPr sz="1000"/>
            </a:lvl3pPr>
            <a:lvl4pPr marL="1369612" indent="0">
              <a:buNone/>
              <a:defRPr sz="900"/>
            </a:lvl4pPr>
            <a:lvl5pPr marL="1826147" indent="0">
              <a:buNone/>
              <a:defRPr sz="900"/>
            </a:lvl5pPr>
            <a:lvl6pPr marL="2282685" indent="0">
              <a:buNone/>
              <a:defRPr sz="900"/>
            </a:lvl6pPr>
            <a:lvl7pPr marL="2739222" indent="0">
              <a:buNone/>
              <a:defRPr sz="900"/>
            </a:lvl7pPr>
            <a:lvl8pPr marL="3195752" indent="0">
              <a:buNone/>
              <a:defRPr sz="900"/>
            </a:lvl8pPr>
            <a:lvl9pPr marL="36522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43"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11" name="Rectangle 10"/>
          <p:cNvSpPr/>
          <p:nvPr/>
        </p:nvSpPr>
        <p:spPr>
          <a:xfrm>
            <a:off x="989974" y="1016999"/>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12" name="Rectangle 11"/>
          <p:cNvSpPr/>
          <p:nvPr/>
        </p:nvSpPr>
        <p:spPr>
          <a:xfrm>
            <a:off x="990622" y="1009671"/>
            <a:ext cx="7179733" cy="4831643"/>
          </a:xfrm>
          <a:prstGeom prst="rect">
            <a:avLst/>
          </a:prstGeom>
          <a:blipFill dpi="0" rotWithShape="1">
            <a:blip r:embed="rId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4" cstate="print"/>
          <a:srcRect/>
          <a:stretch>
            <a:fillRect/>
          </a:stretch>
        </p:blipFill>
        <p:spPr bwMode="auto">
          <a:xfrm rot="1435684">
            <a:off x="769523"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4" cstate="print"/>
          <a:srcRect/>
          <a:stretch>
            <a:fillRect/>
          </a:stretch>
        </p:blipFill>
        <p:spPr bwMode="auto">
          <a:xfrm rot="4096196">
            <a:off x="7855433" y="749725"/>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22" y="3736622"/>
            <a:ext cx="5712179" cy="1524000"/>
          </a:xfrm>
        </p:spPr>
        <p:txBody>
          <a:bodyPr/>
          <a:lstStyle>
            <a:lvl1pPr marL="0" indent="0" algn="ctr">
              <a:buNone/>
              <a:defRPr>
                <a:solidFill>
                  <a:schemeClr val="tx2"/>
                </a:solidFill>
              </a:defRPr>
            </a:lvl1pPr>
            <a:lvl2pPr marL="456535" indent="0" algn="ctr">
              <a:buNone/>
              <a:defRPr>
                <a:solidFill>
                  <a:schemeClr val="tx1">
                    <a:tint val="75000"/>
                  </a:schemeClr>
                </a:solidFill>
              </a:defRPr>
            </a:lvl2pPr>
            <a:lvl3pPr marL="913074" indent="0" algn="ctr">
              <a:buNone/>
              <a:defRPr>
                <a:solidFill>
                  <a:schemeClr val="tx1">
                    <a:tint val="75000"/>
                  </a:schemeClr>
                </a:solidFill>
              </a:defRPr>
            </a:lvl3pPr>
            <a:lvl4pPr marL="1369612" indent="0" algn="ctr">
              <a:buNone/>
              <a:defRPr>
                <a:solidFill>
                  <a:schemeClr val="tx1">
                    <a:tint val="75000"/>
                  </a:schemeClr>
                </a:solidFill>
              </a:defRPr>
            </a:lvl4pPr>
            <a:lvl5pPr marL="1826147" indent="0" algn="ctr">
              <a:buNone/>
              <a:defRPr>
                <a:solidFill>
                  <a:schemeClr val="tx1">
                    <a:tint val="75000"/>
                  </a:schemeClr>
                </a:solidFill>
              </a:defRPr>
            </a:lvl5pPr>
            <a:lvl6pPr marL="2282685" indent="0" algn="ctr">
              <a:buNone/>
              <a:defRPr>
                <a:solidFill>
                  <a:schemeClr val="tx1">
                    <a:tint val="75000"/>
                  </a:schemeClr>
                </a:solidFill>
              </a:defRPr>
            </a:lvl6pPr>
            <a:lvl7pPr marL="2739222" indent="0" algn="ctr">
              <a:buNone/>
              <a:defRPr>
                <a:solidFill>
                  <a:schemeClr val="tx1">
                    <a:tint val="75000"/>
                  </a:schemeClr>
                </a:solidFill>
              </a:defRPr>
            </a:lvl7pPr>
            <a:lvl8pPr marL="3195752" indent="0" algn="ctr">
              <a:buNone/>
              <a:defRPr>
                <a:solidFill>
                  <a:schemeClr val="tx1">
                    <a:tint val="75000"/>
                  </a:schemeClr>
                </a:solidFill>
              </a:defRPr>
            </a:lvl8pPr>
            <a:lvl9pPr marL="3652294"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90" y="5357622"/>
            <a:ext cx="1213821" cy="365125"/>
          </a:xfrm>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a:xfrm>
            <a:off x="1174066" y="5357622"/>
            <a:ext cx="5034845" cy="365125"/>
          </a:xfrm>
        </p:spPr>
        <p:txBody>
          <a:bodyPr/>
          <a:lstStyle/>
          <a:p>
            <a:endParaRPr lang="en-US"/>
          </a:p>
        </p:txBody>
      </p:sp>
      <p:sp>
        <p:nvSpPr>
          <p:cNvPr id="6" name="Slide Number Placeholder 5"/>
          <p:cNvSpPr>
            <a:spLocks noGrp="1"/>
          </p:cNvSpPr>
          <p:nvPr>
            <p:ph type="sldNum" sz="quarter" idx="12"/>
          </p:nvPr>
        </p:nvSpPr>
        <p:spPr>
          <a:xfrm>
            <a:off x="6213941" y="5357622"/>
            <a:ext cx="554023" cy="365125"/>
          </a:xfrm>
        </p:spPr>
        <p:txBody>
          <a:bodyPr/>
          <a:lstStyle>
            <a:lvl1pPr algn="ctr">
              <a:defRPr/>
            </a:lvl1p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80" y="223946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79" y="3725364"/>
            <a:ext cx="6231467" cy="1309511"/>
          </a:xfrm>
        </p:spPr>
        <p:txBody>
          <a:bodyPr anchor="t"/>
          <a:lstStyle>
            <a:lvl1pPr marL="0" indent="0" algn="ctr">
              <a:buNone/>
              <a:defRPr sz="2000">
                <a:solidFill>
                  <a:schemeClr val="tx2"/>
                </a:solidFill>
              </a:defRPr>
            </a:lvl1pPr>
            <a:lvl2pPr marL="456535" indent="0">
              <a:buNone/>
              <a:defRPr sz="1800">
                <a:solidFill>
                  <a:schemeClr val="tx1">
                    <a:tint val="75000"/>
                  </a:schemeClr>
                </a:solidFill>
              </a:defRPr>
            </a:lvl2pPr>
            <a:lvl3pPr marL="913074" indent="0">
              <a:buNone/>
              <a:defRPr sz="1600">
                <a:solidFill>
                  <a:schemeClr val="tx1">
                    <a:tint val="75000"/>
                  </a:schemeClr>
                </a:solidFill>
              </a:defRPr>
            </a:lvl3pPr>
            <a:lvl4pPr marL="1369612" indent="0">
              <a:buNone/>
              <a:defRPr sz="1400">
                <a:solidFill>
                  <a:schemeClr val="tx1">
                    <a:tint val="75000"/>
                  </a:schemeClr>
                </a:solidFill>
              </a:defRPr>
            </a:lvl4pPr>
            <a:lvl5pPr marL="1826147" indent="0">
              <a:buNone/>
              <a:defRPr sz="1400">
                <a:solidFill>
                  <a:schemeClr val="tx1">
                    <a:tint val="75000"/>
                  </a:schemeClr>
                </a:solidFill>
              </a:defRPr>
            </a:lvl5pPr>
            <a:lvl6pPr marL="2282685" indent="0">
              <a:buNone/>
              <a:defRPr sz="1400">
                <a:solidFill>
                  <a:schemeClr val="tx1">
                    <a:tint val="75000"/>
                  </a:schemeClr>
                </a:solidFill>
              </a:defRPr>
            </a:lvl6pPr>
            <a:lvl7pPr marL="2739222" indent="0">
              <a:buNone/>
              <a:defRPr sz="1400">
                <a:solidFill>
                  <a:schemeClr val="tx1">
                    <a:tint val="75000"/>
                  </a:schemeClr>
                </a:solidFill>
              </a:defRPr>
            </a:lvl7pPr>
            <a:lvl8pPr marL="3195752" indent="0">
              <a:buNone/>
              <a:defRPr sz="1400">
                <a:solidFill>
                  <a:schemeClr val="tx1">
                    <a:tint val="75000"/>
                  </a:schemeClr>
                </a:solidFill>
              </a:defRPr>
            </a:lvl8pPr>
            <a:lvl9pPr marL="36522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1298452"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4" y="2119314"/>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79" y="2122312"/>
            <a:ext cx="2939521" cy="820208"/>
          </a:xfrm>
        </p:spPr>
        <p:txBody>
          <a:bodyPr anchor="b">
            <a:normAutofit/>
          </a:bodyPr>
          <a:lstStyle>
            <a:lvl1pPr marL="0" indent="0" algn="ctr">
              <a:buNone/>
              <a:defRPr sz="2000" b="1">
                <a:solidFill>
                  <a:schemeClr val="tx2"/>
                </a:solidFill>
              </a:defRPr>
            </a:lvl1pPr>
            <a:lvl2pPr marL="456535" indent="0">
              <a:buNone/>
              <a:defRPr sz="2000" b="1"/>
            </a:lvl2pPr>
            <a:lvl3pPr marL="913074" indent="0">
              <a:buNone/>
              <a:defRPr sz="1800" b="1"/>
            </a:lvl3pPr>
            <a:lvl4pPr marL="1369612" indent="0">
              <a:buNone/>
              <a:defRPr sz="1600" b="1"/>
            </a:lvl4pPr>
            <a:lvl5pPr marL="1826147" indent="0">
              <a:buNone/>
              <a:defRPr sz="1600" b="1"/>
            </a:lvl5pPr>
            <a:lvl6pPr marL="2282685" indent="0">
              <a:buNone/>
              <a:defRPr sz="1600" b="1"/>
            </a:lvl6pPr>
            <a:lvl7pPr marL="2739222" indent="0">
              <a:buNone/>
              <a:defRPr sz="1600" b="1"/>
            </a:lvl7pPr>
            <a:lvl8pPr marL="3195752" indent="0">
              <a:buNone/>
              <a:defRPr sz="1600" b="1"/>
            </a:lvl8pPr>
            <a:lvl9pPr marL="3652294"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72" y="2122312"/>
            <a:ext cx="2944368" cy="822960"/>
          </a:xfrm>
        </p:spPr>
        <p:txBody>
          <a:bodyPr anchor="b">
            <a:normAutofit/>
          </a:bodyPr>
          <a:lstStyle>
            <a:lvl1pPr marL="0" indent="0" algn="ctr">
              <a:buNone/>
              <a:defRPr sz="2000" b="1">
                <a:solidFill>
                  <a:schemeClr val="tx2"/>
                </a:solidFill>
              </a:defRPr>
            </a:lvl1pPr>
            <a:lvl2pPr marL="456535" indent="0">
              <a:buNone/>
              <a:defRPr sz="2000" b="1"/>
            </a:lvl2pPr>
            <a:lvl3pPr marL="913074" indent="0">
              <a:buNone/>
              <a:defRPr sz="1800" b="1"/>
            </a:lvl3pPr>
            <a:lvl4pPr marL="1369612" indent="0">
              <a:buNone/>
              <a:defRPr sz="1600" b="1"/>
            </a:lvl4pPr>
            <a:lvl5pPr marL="1826147" indent="0">
              <a:buNone/>
              <a:defRPr sz="1600" b="1"/>
            </a:lvl5pPr>
            <a:lvl6pPr marL="2282685" indent="0">
              <a:buNone/>
              <a:defRPr sz="1600" b="1"/>
            </a:lvl6pPr>
            <a:lvl7pPr marL="2739222" indent="0">
              <a:buNone/>
              <a:defRPr sz="1600" b="1"/>
            </a:lvl7pPr>
            <a:lvl8pPr marL="3195752" indent="0">
              <a:buNone/>
              <a:defRPr sz="1600" b="1"/>
            </a:lvl8pPr>
            <a:lvl9pPr marL="3652294"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5/26/2016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3"/>
          </p:nvPr>
        </p:nvSpPr>
        <p:spPr>
          <a:xfrm>
            <a:off x="1298452"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1"/>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71"/>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92" y="6058040"/>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16" name="Rectangle 15"/>
          <p:cNvSpPr/>
          <p:nvPr/>
        </p:nvSpPr>
        <p:spPr>
          <a:xfrm rot="60000">
            <a:off x="4468883"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17" name="Rectangle 16"/>
          <p:cNvSpPr/>
          <p:nvPr/>
        </p:nvSpPr>
        <p:spPr>
          <a:xfrm rot="60000">
            <a:off x="4471424" y="603504"/>
            <a:ext cx="3788941" cy="5722296"/>
          </a:xfrm>
          <a:prstGeom prst="rect">
            <a:avLst/>
          </a:prstGeom>
          <a:blipFill dpi="0" rotWithShape="1">
            <a:blip r:embed="rId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13" name="Rectangle 12"/>
          <p:cNvSpPr/>
          <p:nvPr/>
        </p:nvSpPr>
        <p:spPr>
          <a:xfrm rot="21540000">
            <a:off x="749212"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14" name="Rectangle 13"/>
          <p:cNvSpPr/>
          <p:nvPr/>
        </p:nvSpPr>
        <p:spPr>
          <a:xfrm rot="21540000">
            <a:off x="749817" y="576072"/>
            <a:ext cx="3788941" cy="5722296"/>
          </a:xfrm>
          <a:prstGeom prst="rect">
            <a:avLst/>
          </a:prstGeom>
          <a:blipFill dpi="0" rotWithShape="1">
            <a:blip r:embed="rId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4"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4" cstate="print"/>
          <a:srcRect/>
          <a:stretch>
            <a:fillRect/>
          </a:stretch>
        </p:blipFill>
        <p:spPr bwMode="auto">
          <a:xfrm rot="4096196">
            <a:off x="6279651" y="333167"/>
            <a:ext cx="566928" cy="566928"/>
          </a:xfrm>
          <a:prstGeom prst="rect">
            <a:avLst/>
          </a:prstGeom>
          <a:noFill/>
        </p:spPr>
      </p:pic>
      <p:sp>
        <p:nvSpPr>
          <p:cNvPr id="2" name="Title 1"/>
          <p:cNvSpPr>
            <a:spLocks noGrp="1"/>
          </p:cNvSpPr>
          <p:nvPr>
            <p:ph type="title"/>
          </p:nvPr>
        </p:nvSpPr>
        <p:spPr>
          <a:xfrm rot="-60000">
            <a:off x="1108991" y="2020061"/>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2" y="1151011"/>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41" y="3623748"/>
            <a:ext cx="3048891" cy="2100400"/>
          </a:xfrm>
        </p:spPr>
        <p:txBody>
          <a:bodyPr>
            <a:normAutofit/>
          </a:bodyPr>
          <a:lstStyle>
            <a:lvl1pPr marL="0" indent="0" algn="ctr">
              <a:buNone/>
              <a:defRPr sz="1600"/>
            </a:lvl1pPr>
            <a:lvl2pPr marL="456535" indent="0">
              <a:buNone/>
              <a:defRPr sz="1200"/>
            </a:lvl2pPr>
            <a:lvl3pPr marL="913074" indent="0">
              <a:buNone/>
              <a:defRPr sz="1000"/>
            </a:lvl3pPr>
            <a:lvl4pPr marL="1369612" indent="0">
              <a:buNone/>
              <a:defRPr sz="900"/>
            </a:lvl4pPr>
            <a:lvl5pPr marL="1826147" indent="0">
              <a:buNone/>
              <a:defRPr sz="900"/>
            </a:lvl5pPr>
            <a:lvl6pPr marL="2282685" indent="0">
              <a:buNone/>
              <a:defRPr sz="900"/>
            </a:lvl6pPr>
            <a:lvl7pPr marL="2739222" indent="0">
              <a:buNone/>
              <a:defRPr sz="900"/>
            </a:lvl7pPr>
            <a:lvl8pPr marL="3195752" indent="0">
              <a:buNone/>
              <a:defRPr sz="900"/>
            </a:lvl8pPr>
            <a:lvl9pPr marL="3652294"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714" y="5885702"/>
            <a:ext cx="1213821" cy="365125"/>
          </a:xfrm>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a:xfrm rot="-60000">
            <a:off x="914566" y="5829291"/>
            <a:ext cx="3522607" cy="365125"/>
          </a:xfrm>
        </p:spPr>
        <p:txBody>
          <a:bodyPr/>
          <a:lstStyle/>
          <a:p>
            <a:endParaRPr lang="en-US"/>
          </a:p>
        </p:txBody>
      </p:sp>
      <p:sp>
        <p:nvSpPr>
          <p:cNvPr id="7" name="Slide Number Placeholder 6"/>
          <p:cNvSpPr>
            <a:spLocks noGrp="1"/>
          </p:cNvSpPr>
          <p:nvPr>
            <p:ph type="sldNum" sz="quarter" idx="12"/>
          </p:nvPr>
        </p:nvSpPr>
        <p:spPr>
          <a:xfrm rot="60000">
            <a:off x="7557321" y="5896991"/>
            <a:ext cx="554023" cy="365125"/>
          </a:xfr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92" y="6058040"/>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12" name="Rectangle 11"/>
          <p:cNvSpPr/>
          <p:nvPr/>
        </p:nvSpPr>
        <p:spPr>
          <a:xfrm rot="21540000">
            <a:off x="749212"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13" name="Rectangle 12"/>
          <p:cNvSpPr/>
          <p:nvPr/>
        </p:nvSpPr>
        <p:spPr>
          <a:xfrm rot="21540000">
            <a:off x="745066" y="575769"/>
            <a:ext cx="3788941" cy="5722296"/>
          </a:xfrm>
          <a:prstGeom prst="rect">
            <a:avLst/>
          </a:prstGeom>
          <a:blipFill dpi="0" rotWithShape="1">
            <a:blip r:embed="rId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29" name="Rectangle 28"/>
          <p:cNvSpPr/>
          <p:nvPr/>
        </p:nvSpPr>
        <p:spPr>
          <a:xfrm rot="60000">
            <a:off x="4468883"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30" name="Rectangle 29"/>
          <p:cNvSpPr/>
          <p:nvPr/>
        </p:nvSpPr>
        <p:spPr>
          <a:xfrm rot="60000">
            <a:off x="4464776" y="603920"/>
            <a:ext cx="3788941" cy="5722296"/>
          </a:xfrm>
          <a:prstGeom prst="rect">
            <a:avLst/>
          </a:prstGeom>
          <a:blipFill dpi="0" rotWithShape="1">
            <a:blip r:embed="rId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4"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4" cstate="print"/>
          <a:srcRect/>
          <a:stretch>
            <a:fillRect/>
          </a:stretch>
        </p:blipFill>
        <p:spPr bwMode="auto">
          <a:xfrm rot="4096196">
            <a:off x="6279651" y="333167"/>
            <a:ext cx="566928" cy="566928"/>
          </a:xfrm>
          <a:prstGeom prst="rect">
            <a:avLst/>
          </a:prstGeom>
          <a:noFill/>
        </p:spPr>
      </p:pic>
      <p:sp>
        <p:nvSpPr>
          <p:cNvPr id="2" name="Title 1"/>
          <p:cNvSpPr>
            <a:spLocks noGrp="1"/>
          </p:cNvSpPr>
          <p:nvPr>
            <p:ph type="title"/>
          </p:nvPr>
        </p:nvSpPr>
        <p:spPr>
          <a:xfrm rot="-60000">
            <a:off x="1106426"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23" y="1207273"/>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6535" indent="0">
              <a:buNone/>
              <a:defRPr sz="2800"/>
            </a:lvl2pPr>
            <a:lvl3pPr marL="913074" indent="0">
              <a:buNone/>
              <a:defRPr sz="2400"/>
            </a:lvl3pPr>
            <a:lvl4pPr marL="1369612" indent="0">
              <a:buNone/>
              <a:defRPr sz="2000"/>
            </a:lvl4pPr>
            <a:lvl5pPr marL="1826147" indent="0">
              <a:buNone/>
              <a:defRPr sz="2000"/>
            </a:lvl5pPr>
            <a:lvl6pPr marL="2282685" indent="0">
              <a:buNone/>
              <a:defRPr sz="2000"/>
            </a:lvl6pPr>
            <a:lvl7pPr marL="2739222" indent="0">
              <a:buNone/>
              <a:defRPr sz="2000"/>
            </a:lvl7pPr>
            <a:lvl8pPr marL="3195752" indent="0">
              <a:buNone/>
              <a:defRPr sz="2000"/>
            </a:lvl8pPr>
            <a:lvl9pPr marL="3652294"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6535" indent="0">
              <a:buNone/>
              <a:defRPr sz="1200"/>
            </a:lvl2pPr>
            <a:lvl3pPr marL="913074" indent="0">
              <a:buNone/>
              <a:defRPr sz="1000"/>
            </a:lvl3pPr>
            <a:lvl4pPr marL="1369612" indent="0">
              <a:buNone/>
              <a:defRPr sz="900"/>
            </a:lvl4pPr>
            <a:lvl5pPr marL="1826147" indent="0">
              <a:buNone/>
              <a:defRPr sz="900"/>
            </a:lvl5pPr>
            <a:lvl6pPr marL="2282685" indent="0">
              <a:buNone/>
              <a:defRPr sz="900"/>
            </a:lvl6pPr>
            <a:lvl7pPr marL="2739222" indent="0">
              <a:buNone/>
              <a:defRPr sz="900"/>
            </a:lvl7pPr>
            <a:lvl8pPr marL="3195752" indent="0">
              <a:buNone/>
              <a:defRPr sz="900"/>
            </a:lvl8pPr>
            <a:lvl9pPr marL="3652294"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50" y="5888767"/>
            <a:ext cx="1213821" cy="365125"/>
          </a:xfrm>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a:xfrm rot="-60000">
            <a:off x="914582" y="5831067"/>
            <a:ext cx="3319043" cy="365125"/>
          </a:xfrm>
        </p:spPr>
        <p:txBody>
          <a:bodyPr/>
          <a:lstStyle/>
          <a:p>
            <a:endParaRPr lang="en-US"/>
          </a:p>
        </p:txBody>
      </p:sp>
      <p:sp>
        <p:nvSpPr>
          <p:cNvPr id="7" name="Slide Number Placeholder 6"/>
          <p:cNvSpPr>
            <a:spLocks noGrp="1"/>
          </p:cNvSpPr>
          <p:nvPr>
            <p:ph type="sldNum" sz="quarter" idx="12"/>
          </p:nvPr>
        </p:nvSpPr>
        <p:spPr>
          <a:xfrm rot="60000">
            <a:off x="7562097" y="5900056"/>
            <a:ext cx="554023" cy="365125"/>
          </a:xfr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14" y="925706"/>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9" y="110634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 name="drumroll.wav"/>
          </p:stSnd>
        </p:sndAc>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457171" y="261268"/>
            <a:ext cx="7347402" cy="1001638"/>
          </a:xfrm>
          <a:prstGeom prst="rect">
            <a:avLst/>
          </a:prstGeom>
        </p:spPr>
        <p:txBody>
          <a:bodyPr lIns="0" tIns="0" rIns="0" bIns="0" anchor="ctr"/>
          <a:lstStyle/>
          <a:p>
            <a:pPr algn="ctr"/>
            <a:endParaRPr lang="ro-RO" sz="4000" b="1" strike="noStrike" spc="-1" dirty="0">
              <a:solidFill>
                <a:srgbClr val="000000"/>
              </a:solidFill>
              <a:uFill>
                <a:solidFill>
                  <a:srgbClr val="FFFFFF"/>
                </a:solidFill>
              </a:uFill>
              <a:latin typeface="Times New Roman"/>
            </a:endParaRPr>
          </a:p>
        </p:txBody>
      </p:sp>
      <p:sp>
        <p:nvSpPr>
          <p:cNvPr id="46" name="PlaceHolder 2"/>
          <p:cNvSpPr>
            <a:spLocks noGrp="1"/>
          </p:cNvSpPr>
          <p:nvPr>
            <p:ph type="subTitle"/>
          </p:nvPr>
        </p:nvSpPr>
        <p:spPr>
          <a:xfrm>
            <a:off x="457172" y="1654482"/>
            <a:ext cx="8229090" cy="3977484"/>
          </a:xfrm>
          <a:prstGeom prst="rect">
            <a:avLst/>
          </a:prstGeom>
        </p:spPr>
        <p:txBody>
          <a:bodyPr lIns="0" tIns="0" rIns="0" bIns="0" anchor="ctr"/>
          <a:lstStyle/>
          <a:p>
            <a:pPr algn="ctr"/>
            <a:endParaRPr lang="ro-RO"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171" y="261268"/>
            <a:ext cx="7347402" cy="1001638"/>
          </a:xfrm>
          <a:prstGeom prst="rect">
            <a:avLst/>
          </a:prstGeom>
        </p:spPr>
        <p:txBody>
          <a:bodyPr lIns="0" tIns="0" rIns="0" bIns="0" anchor="ctr"/>
          <a:lstStyle/>
          <a:p>
            <a:pPr algn="ctr"/>
            <a:endParaRPr lang="ro-RO" sz="4000" b="1" strike="noStrike" spc="-1" dirty="0">
              <a:solidFill>
                <a:srgbClr val="000000"/>
              </a:solidFill>
              <a:uFill>
                <a:solidFill>
                  <a:srgbClr val="FFFFFF"/>
                </a:solidFill>
              </a:uFill>
              <a:latin typeface="Times New Roman"/>
            </a:endParaRPr>
          </a:p>
        </p:txBody>
      </p:sp>
      <p:sp>
        <p:nvSpPr>
          <p:cNvPr id="48" name="PlaceHolder 2"/>
          <p:cNvSpPr>
            <a:spLocks noGrp="1"/>
          </p:cNvSpPr>
          <p:nvPr>
            <p:ph type="body"/>
          </p:nvPr>
        </p:nvSpPr>
        <p:spPr>
          <a:xfrm>
            <a:off x="457172" y="1654482"/>
            <a:ext cx="8229090" cy="3977484"/>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171" y="261268"/>
            <a:ext cx="7347402" cy="1001638"/>
          </a:xfrm>
          <a:prstGeom prst="rect">
            <a:avLst/>
          </a:prstGeom>
        </p:spPr>
        <p:txBody>
          <a:bodyPr lIns="0" tIns="0" rIns="0" bIns="0" anchor="ctr"/>
          <a:lstStyle/>
          <a:p>
            <a:pPr algn="ctr"/>
            <a:endParaRPr lang="ro-RO" sz="4000" b="1" strike="noStrike" spc="-1" dirty="0">
              <a:solidFill>
                <a:srgbClr val="000000"/>
              </a:solidFill>
              <a:uFill>
                <a:solidFill>
                  <a:srgbClr val="FFFFFF"/>
                </a:solidFill>
              </a:uFill>
              <a:latin typeface="Times New Roman"/>
            </a:endParaRPr>
          </a:p>
        </p:txBody>
      </p:sp>
      <p:sp>
        <p:nvSpPr>
          <p:cNvPr id="50" name="PlaceHolder 2"/>
          <p:cNvSpPr>
            <a:spLocks noGrp="1"/>
          </p:cNvSpPr>
          <p:nvPr>
            <p:ph type="body"/>
          </p:nvPr>
        </p:nvSpPr>
        <p:spPr>
          <a:xfrm>
            <a:off x="457172" y="1654482"/>
            <a:ext cx="4015600" cy="3977484"/>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51" name="PlaceHolder 3"/>
          <p:cNvSpPr>
            <a:spLocks noGrp="1"/>
          </p:cNvSpPr>
          <p:nvPr>
            <p:ph type="body"/>
          </p:nvPr>
        </p:nvSpPr>
        <p:spPr>
          <a:xfrm>
            <a:off x="4673928" y="1654482"/>
            <a:ext cx="4015600" cy="3977484"/>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25" y="1422400"/>
            <a:ext cx="9147175" cy="54356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endParaRPr lang="ro-RO"/>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endParaRPr lang="ro-RO"/>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endParaRPr lang="ro-RO"/>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endParaRPr lang="ro-RO"/>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endParaRPr lang="ro-RO"/>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endParaRPr lang="ro-RO"/>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endParaRPr lang="ro-RO"/>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endParaRPr lang="ro-RO"/>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endParaRPr lang="ro-RO"/>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endParaRPr lang="ro-RO"/>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endParaRPr lang="ro-RO"/>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endParaRPr lang="ro-RO"/>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endParaRPr lang="ro-RO"/>
              </a:p>
            </p:txBody>
          </p:sp>
        </p:grpSp>
        <p:grpSp>
          <p:nvGrpSpPr>
            <p:cNvPr id="4"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endParaRPr lang="en-US"/>
              </a:p>
            </p:txBody>
          </p:sp>
          <p:sp>
            <p:nvSpPr>
              <p:cNvPr id="9"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endParaRPr lang="en-US"/>
              </a:p>
            </p:txBody>
          </p:sp>
          <p:sp>
            <p:nvSpPr>
              <p:cNvPr id="11"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endParaRPr lang="en-US"/>
              </a:p>
            </p:txBody>
          </p:sp>
          <p:sp>
            <p:nvSpPr>
              <p:cNvPr id="12"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endParaRPr lang="en-US"/>
              </a:p>
            </p:txBody>
          </p:sp>
          <p:sp>
            <p:nvSpPr>
              <p:cNvPr id="14"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endParaRPr lang="en-US"/>
              </a:p>
            </p:txBody>
          </p:sp>
          <p:sp>
            <p:nvSpPr>
              <p:cNvPr id="15"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endParaRPr lang="en-US"/>
              </a:p>
            </p:txBody>
          </p:sp>
          <p:sp>
            <p:nvSpPr>
              <p:cNvPr id="16"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endParaRPr lang="en-US"/>
              </a:p>
            </p:txBody>
          </p:sp>
          <p:sp>
            <p:nvSpPr>
              <p:cNvPr id="17"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endParaRPr lang="en-US"/>
              </a:p>
            </p:txBody>
          </p:sp>
          <p:sp>
            <p:nvSpPr>
              <p:cNvPr id="18"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endParaRPr lang="en-US"/>
              </a:p>
            </p:txBody>
          </p:sp>
          <p:sp>
            <p:nvSpPr>
              <p:cNvPr id="21"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endParaRPr lang="en-US"/>
              </a:p>
            </p:txBody>
          </p:sp>
          <p:sp>
            <p:nvSpPr>
              <p:cNvPr id="24"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endParaRPr lang="en-US"/>
              </a:p>
            </p:txBody>
          </p:sp>
          <p:sp>
            <p:nvSpPr>
              <p:cNvPr id="26"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endParaRPr lang="en-US"/>
              </a:p>
            </p:txBody>
          </p:sp>
          <p:sp>
            <p:nvSpPr>
              <p:cNvPr id="27"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endParaRPr lang="en-US"/>
              </a:p>
            </p:txBody>
          </p:sp>
          <p:sp>
            <p:nvSpPr>
              <p:cNvPr id="28"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endParaRPr lang="ro-RO"/>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endParaRPr lang="en-US"/>
              </a:p>
            </p:txBody>
          </p:sp>
          <p:sp>
            <p:nvSpPr>
              <p:cNvPr id="73"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endParaRPr lang="en-US"/>
              </a:p>
            </p:txBody>
          </p:sp>
          <p:sp>
            <p:nvSpPr>
              <p:cNvPr id="79"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endParaRPr lang="en-US"/>
              </a:p>
            </p:txBody>
          </p:sp>
          <p:sp>
            <p:nvSpPr>
              <p:cNvPr id="80"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endParaRPr lang="en-US"/>
              </a:p>
            </p:txBody>
          </p:sp>
          <p:sp>
            <p:nvSpPr>
              <p:cNvPr id="83"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endParaRPr lang="en-US"/>
              </a:p>
            </p:txBody>
          </p:sp>
          <p:sp>
            <p:nvSpPr>
              <p:cNvPr id="84"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endParaRPr lang="en-US"/>
              </a:p>
            </p:txBody>
          </p:sp>
          <p:sp>
            <p:nvSpPr>
              <p:cNvPr id="85"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endParaRPr lang="en-US"/>
              </a:p>
            </p:txBody>
          </p:sp>
          <p:sp>
            <p:nvSpPr>
              <p:cNvPr id="86"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endParaRPr lang="en-US"/>
              </a:p>
            </p:txBody>
          </p:sp>
          <p:sp>
            <p:nvSpPr>
              <p:cNvPr id="88"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endParaRPr lang="en-US"/>
              </a:p>
            </p:txBody>
          </p:sp>
          <p:sp>
            <p:nvSpPr>
              <p:cNvPr id="90"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endParaRPr lang="en-US"/>
              </a:p>
            </p:txBody>
          </p:sp>
          <p:sp>
            <p:nvSpPr>
              <p:cNvPr id="91"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endParaRPr lang="en-US"/>
              </a:p>
            </p:txBody>
          </p:sp>
          <p:sp>
            <p:nvSpPr>
              <p:cNvPr id="96"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endParaRPr lang="en-US"/>
              </a:p>
            </p:txBody>
          </p:sp>
          <p:sp>
            <p:nvSpPr>
              <p:cNvPr id="97"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endParaRPr lang="en-US"/>
              </a:p>
            </p:txBody>
          </p:sp>
          <p:sp>
            <p:nvSpPr>
              <p:cNvPr id="98"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endParaRPr lang="ro-RO"/>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endParaRPr lang="ro-RO"/>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endParaRPr lang="ro-RO"/>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endParaRPr lang="ro-RO"/>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endParaRPr lang="ro-RO"/>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endParaRPr lang="ro-RO"/>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endParaRPr lang="ro-RO"/>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endParaRPr lang="ro-RO"/>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endParaRPr lang="ro-RO"/>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ro-RO"/>
              </a:p>
            </p:txBody>
          </p:sp>
          <p:sp>
            <p:nvSpPr>
              <p:cNvPr id="139"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ro-RO"/>
              </a:p>
            </p:txBody>
          </p:sp>
          <p:sp>
            <p:nvSpPr>
              <p:cNvPr id="140"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en-US"/>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en-US"/>
              </a:p>
            </p:txBody>
          </p:sp>
        </p:grpSp>
      </p:grpSp>
      <p:sp>
        <p:nvSpPr>
          <p:cNvPr id="14489" name="Rectangle 153"/>
          <p:cNvSpPr>
            <a:spLocks noGrp="1" noChangeArrowheads="1"/>
          </p:cNvSpPr>
          <p:nvPr>
            <p:ph type="ctrTitle" sz="quarter"/>
          </p:nvPr>
        </p:nvSpPr>
        <p:spPr>
          <a:xfrm>
            <a:off x="685800" y="1768495"/>
            <a:ext cx="7772400" cy="1736725"/>
          </a:xfrm>
        </p:spPr>
        <p:txBody>
          <a:bodyPr anchor="b" anchorCtr="1"/>
          <a:lstStyle>
            <a:lvl1pPr>
              <a:defRPr sz="5400"/>
            </a:lvl1pPr>
          </a:lstStyle>
          <a:p>
            <a:pPr lvl="0"/>
            <a:r>
              <a:rPr lang="ro-RO" noProof="0" smtClean="0"/>
              <a:t>Click to edit Master title style</a:t>
            </a:r>
          </a:p>
        </p:txBody>
      </p:sp>
      <p:sp>
        <p:nvSpPr>
          <p:cNvPr id="14490" name="Rectangle 154"/>
          <p:cNvSpPr>
            <a:spLocks noGrp="1" noChangeArrowheads="1"/>
          </p:cNvSpPr>
          <p:nvPr>
            <p:ph type="subTitle" sz="quarter" idx="1"/>
          </p:nvPr>
        </p:nvSpPr>
        <p:spPr>
          <a:xfrm>
            <a:off x="1371600" y="3886202"/>
            <a:ext cx="6400800" cy="1752600"/>
          </a:xfrm>
        </p:spPr>
        <p:txBody>
          <a:bodyPr/>
          <a:lstStyle>
            <a:lvl1pPr marL="0" indent="0" algn="ctr">
              <a:buFont typeface="Arial" charset="0"/>
              <a:buNone/>
              <a:defRPr/>
            </a:lvl1pPr>
          </a:lstStyle>
          <a:p>
            <a:pPr lvl="0"/>
            <a:r>
              <a:rPr lang="ro-RO" noProof="0" smtClean="0"/>
              <a:t>Click to edit Master subtitle style</a:t>
            </a:r>
          </a:p>
        </p:txBody>
      </p:sp>
      <p:sp>
        <p:nvSpPr>
          <p:cNvPr id="155" name="Rectangle 155"/>
          <p:cNvSpPr>
            <a:spLocks noGrp="1" noChangeArrowheads="1"/>
          </p:cNvSpPr>
          <p:nvPr>
            <p:ph type="dt" sz="quarter" idx="10"/>
          </p:nvPr>
        </p:nvSpPr>
        <p:spPr>
          <a:xfrm>
            <a:off x="304800" y="6248400"/>
            <a:ext cx="22860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effectLst>
                  <a:outerShdw blurRad="38100" dist="38100" dir="2700000" algn="tl">
                    <a:srgbClr val="000000"/>
                  </a:outerShdw>
                </a:effectLst>
                <a:latin typeface="+mn-lt"/>
              </a:defRPr>
            </a:lvl1pPr>
          </a:lstStyle>
          <a:p>
            <a:pPr>
              <a:defRPr/>
            </a:pPr>
            <a:endParaRPr lang="ro-RO"/>
          </a:p>
        </p:txBody>
      </p:sp>
      <p:sp>
        <p:nvSpPr>
          <p:cNvPr id="156" name="Rectangle 156"/>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effectLst>
                  <a:outerShdw blurRad="38100" dist="38100" dir="2700000" algn="tl">
                    <a:srgbClr val="000000"/>
                  </a:outerShdw>
                </a:effectLst>
                <a:latin typeface="+mn-lt"/>
              </a:defRPr>
            </a:lvl1pPr>
          </a:lstStyle>
          <a:p>
            <a:pPr>
              <a:defRPr/>
            </a:pPr>
            <a:endParaRPr lang="ro-RO"/>
          </a:p>
        </p:txBody>
      </p:sp>
      <p:sp>
        <p:nvSpPr>
          <p:cNvPr id="157" name="Rectangle 157"/>
          <p:cNvSpPr>
            <a:spLocks noGrp="1" noChangeArrowheads="1"/>
          </p:cNvSpPr>
          <p:nvPr>
            <p:ph type="sldNum" sz="quarter" idx="12"/>
          </p:nvPr>
        </p:nvSpPr>
        <p:spPr>
          <a:xfrm>
            <a:off x="6553200" y="6248400"/>
            <a:ext cx="22860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effectLst>
                  <a:outerShdw blurRad="38100" dist="38100" dir="2700000" algn="tl">
                    <a:srgbClr val="000000"/>
                  </a:outerShdw>
                </a:effectLst>
                <a:latin typeface="+mn-lt"/>
              </a:defRPr>
            </a:lvl1pPr>
          </a:lstStyle>
          <a:p>
            <a:pPr>
              <a:defRPr/>
            </a:pPr>
            <a:fld id="{B93D0769-3155-4B31-917E-051069DCD9D5}" type="slidenum">
              <a:rPr lang="ro-RO"/>
              <a:pPr>
                <a:defRPr/>
              </a:pPr>
              <a:t>‹#›</a:t>
            </a:fld>
            <a:endParaRPr lang="ro-RO"/>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457171" y="261268"/>
            <a:ext cx="7347402" cy="1001638"/>
          </a:xfrm>
          <a:prstGeom prst="rect">
            <a:avLst/>
          </a:prstGeom>
        </p:spPr>
        <p:txBody>
          <a:bodyPr lIns="0" tIns="0" rIns="0" bIns="0" anchor="ctr"/>
          <a:lstStyle/>
          <a:p>
            <a:pPr algn="ctr"/>
            <a:endParaRPr lang="ro-RO" sz="4000" b="1"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457171" y="261285"/>
            <a:ext cx="7347402" cy="4644045"/>
          </a:xfrm>
          <a:prstGeom prst="rect">
            <a:avLst/>
          </a:prstGeom>
        </p:spPr>
        <p:txBody>
          <a:bodyPr lIns="0" tIns="0" rIns="0" bIns="0" anchor="ctr"/>
          <a:lstStyle/>
          <a:p>
            <a:pPr algn="ctr"/>
            <a:endParaRPr lang="ro-RO"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171" y="261268"/>
            <a:ext cx="7347402" cy="1001638"/>
          </a:xfrm>
          <a:prstGeom prst="rect">
            <a:avLst/>
          </a:prstGeom>
        </p:spPr>
        <p:txBody>
          <a:bodyPr lIns="0" tIns="0" rIns="0" bIns="0" anchor="ctr"/>
          <a:lstStyle/>
          <a:p>
            <a:pPr algn="ctr"/>
            <a:endParaRPr lang="ro-RO" sz="4000" b="1" strike="noStrike" spc="-1" dirty="0">
              <a:solidFill>
                <a:srgbClr val="000000"/>
              </a:solidFill>
              <a:uFill>
                <a:solidFill>
                  <a:srgbClr val="FFFFFF"/>
                </a:solidFill>
              </a:uFill>
              <a:latin typeface="Times New Roman"/>
            </a:endParaRPr>
          </a:p>
        </p:txBody>
      </p:sp>
      <p:sp>
        <p:nvSpPr>
          <p:cNvPr id="55" name="PlaceHolder 2"/>
          <p:cNvSpPr>
            <a:spLocks noGrp="1"/>
          </p:cNvSpPr>
          <p:nvPr>
            <p:ph type="body"/>
          </p:nvPr>
        </p:nvSpPr>
        <p:spPr>
          <a:xfrm>
            <a:off x="457172" y="1654503"/>
            <a:ext cx="401560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56" name="PlaceHolder 3"/>
          <p:cNvSpPr>
            <a:spLocks noGrp="1"/>
          </p:cNvSpPr>
          <p:nvPr>
            <p:ph type="body"/>
          </p:nvPr>
        </p:nvSpPr>
        <p:spPr>
          <a:xfrm>
            <a:off x="457172" y="3732237"/>
            <a:ext cx="401560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57" name="PlaceHolder 4"/>
          <p:cNvSpPr>
            <a:spLocks noGrp="1"/>
          </p:cNvSpPr>
          <p:nvPr>
            <p:ph type="body"/>
          </p:nvPr>
        </p:nvSpPr>
        <p:spPr>
          <a:xfrm>
            <a:off x="4673928" y="1654482"/>
            <a:ext cx="4015600" cy="3977484"/>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171" y="261268"/>
            <a:ext cx="7347402" cy="1001638"/>
          </a:xfrm>
          <a:prstGeom prst="rect">
            <a:avLst/>
          </a:prstGeom>
        </p:spPr>
        <p:txBody>
          <a:bodyPr lIns="0" tIns="0" rIns="0" bIns="0" anchor="ctr"/>
          <a:lstStyle/>
          <a:p>
            <a:pPr algn="ctr"/>
            <a:endParaRPr lang="ro-RO" sz="4000" b="1" strike="noStrike" spc="-1" dirty="0">
              <a:solidFill>
                <a:srgbClr val="000000"/>
              </a:solidFill>
              <a:uFill>
                <a:solidFill>
                  <a:srgbClr val="FFFFFF"/>
                </a:solidFill>
              </a:uFill>
              <a:latin typeface="Times New Roman"/>
            </a:endParaRPr>
          </a:p>
        </p:txBody>
      </p:sp>
      <p:sp>
        <p:nvSpPr>
          <p:cNvPr id="59" name="PlaceHolder 2"/>
          <p:cNvSpPr>
            <a:spLocks noGrp="1"/>
          </p:cNvSpPr>
          <p:nvPr>
            <p:ph type="body"/>
          </p:nvPr>
        </p:nvSpPr>
        <p:spPr>
          <a:xfrm>
            <a:off x="457172" y="1654482"/>
            <a:ext cx="4015600" cy="3977484"/>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60" name="PlaceHolder 3"/>
          <p:cNvSpPr>
            <a:spLocks noGrp="1"/>
          </p:cNvSpPr>
          <p:nvPr>
            <p:ph type="body"/>
          </p:nvPr>
        </p:nvSpPr>
        <p:spPr>
          <a:xfrm>
            <a:off x="4673928" y="1654503"/>
            <a:ext cx="401560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61" name="PlaceHolder 4"/>
          <p:cNvSpPr>
            <a:spLocks noGrp="1"/>
          </p:cNvSpPr>
          <p:nvPr>
            <p:ph type="body"/>
          </p:nvPr>
        </p:nvSpPr>
        <p:spPr>
          <a:xfrm>
            <a:off x="4673928" y="3732237"/>
            <a:ext cx="401560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171" y="261268"/>
            <a:ext cx="7347402" cy="1001638"/>
          </a:xfrm>
          <a:prstGeom prst="rect">
            <a:avLst/>
          </a:prstGeom>
        </p:spPr>
        <p:txBody>
          <a:bodyPr lIns="0" tIns="0" rIns="0" bIns="0" anchor="ctr"/>
          <a:lstStyle/>
          <a:p>
            <a:pPr algn="ctr"/>
            <a:endParaRPr lang="ro-RO" sz="4000" b="1" strike="noStrike" spc="-1" dirty="0">
              <a:solidFill>
                <a:srgbClr val="000000"/>
              </a:solidFill>
              <a:uFill>
                <a:solidFill>
                  <a:srgbClr val="FFFFFF"/>
                </a:solidFill>
              </a:uFill>
              <a:latin typeface="Times New Roman"/>
            </a:endParaRPr>
          </a:p>
        </p:txBody>
      </p:sp>
      <p:sp>
        <p:nvSpPr>
          <p:cNvPr id="63" name="PlaceHolder 2"/>
          <p:cNvSpPr>
            <a:spLocks noGrp="1"/>
          </p:cNvSpPr>
          <p:nvPr>
            <p:ph type="body"/>
          </p:nvPr>
        </p:nvSpPr>
        <p:spPr>
          <a:xfrm>
            <a:off x="457172" y="1654503"/>
            <a:ext cx="401560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64" name="PlaceHolder 3"/>
          <p:cNvSpPr>
            <a:spLocks noGrp="1"/>
          </p:cNvSpPr>
          <p:nvPr>
            <p:ph type="body"/>
          </p:nvPr>
        </p:nvSpPr>
        <p:spPr>
          <a:xfrm>
            <a:off x="4673928" y="1654503"/>
            <a:ext cx="401560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65" name="PlaceHolder 4"/>
          <p:cNvSpPr>
            <a:spLocks noGrp="1"/>
          </p:cNvSpPr>
          <p:nvPr>
            <p:ph type="body"/>
          </p:nvPr>
        </p:nvSpPr>
        <p:spPr>
          <a:xfrm>
            <a:off x="457172" y="3732237"/>
            <a:ext cx="822909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171" y="261268"/>
            <a:ext cx="7347402" cy="1001638"/>
          </a:xfrm>
          <a:prstGeom prst="rect">
            <a:avLst/>
          </a:prstGeom>
        </p:spPr>
        <p:txBody>
          <a:bodyPr lIns="0" tIns="0" rIns="0" bIns="0" anchor="ctr"/>
          <a:lstStyle/>
          <a:p>
            <a:pPr algn="ctr"/>
            <a:endParaRPr lang="ro-RO" sz="4000" b="1" strike="noStrike" spc="-1" dirty="0">
              <a:solidFill>
                <a:srgbClr val="000000"/>
              </a:solidFill>
              <a:uFill>
                <a:solidFill>
                  <a:srgbClr val="FFFFFF"/>
                </a:solidFill>
              </a:uFill>
              <a:latin typeface="Times New Roman"/>
            </a:endParaRPr>
          </a:p>
        </p:txBody>
      </p:sp>
      <p:sp>
        <p:nvSpPr>
          <p:cNvPr id="67" name="PlaceHolder 2"/>
          <p:cNvSpPr>
            <a:spLocks noGrp="1"/>
          </p:cNvSpPr>
          <p:nvPr>
            <p:ph type="body"/>
          </p:nvPr>
        </p:nvSpPr>
        <p:spPr>
          <a:xfrm>
            <a:off x="457172" y="1654503"/>
            <a:ext cx="822909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68" name="PlaceHolder 3"/>
          <p:cNvSpPr>
            <a:spLocks noGrp="1"/>
          </p:cNvSpPr>
          <p:nvPr>
            <p:ph type="body"/>
          </p:nvPr>
        </p:nvSpPr>
        <p:spPr>
          <a:xfrm>
            <a:off x="457172" y="3732237"/>
            <a:ext cx="822909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171" y="261268"/>
            <a:ext cx="7347402" cy="1001638"/>
          </a:xfrm>
          <a:prstGeom prst="rect">
            <a:avLst/>
          </a:prstGeom>
        </p:spPr>
        <p:txBody>
          <a:bodyPr lIns="0" tIns="0" rIns="0" bIns="0" anchor="ctr"/>
          <a:lstStyle/>
          <a:p>
            <a:pPr algn="ctr"/>
            <a:endParaRPr lang="ro-RO" sz="4000" b="1" strike="noStrike" spc="-1" dirty="0">
              <a:solidFill>
                <a:srgbClr val="000000"/>
              </a:solidFill>
              <a:uFill>
                <a:solidFill>
                  <a:srgbClr val="FFFFFF"/>
                </a:solidFill>
              </a:uFill>
              <a:latin typeface="Times New Roman"/>
            </a:endParaRPr>
          </a:p>
        </p:txBody>
      </p:sp>
      <p:sp>
        <p:nvSpPr>
          <p:cNvPr id="70" name="PlaceHolder 2"/>
          <p:cNvSpPr>
            <a:spLocks noGrp="1"/>
          </p:cNvSpPr>
          <p:nvPr>
            <p:ph type="body"/>
          </p:nvPr>
        </p:nvSpPr>
        <p:spPr>
          <a:xfrm>
            <a:off x="457172" y="1654503"/>
            <a:ext cx="401560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71" name="PlaceHolder 3"/>
          <p:cNvSpPr>
            <a:spLocks noGrp="1"/>
          </p:cNvSpPr>
          <p:nvPr>
            <p:ph type="body"/>
          </p:nvPr>
        </p:nvSpPr>
        <p:spPr>
          <a:xfrm>
            <a:off x="4673928" y="1654503"/>
            <a:ext cx="401560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72" name="PlaceHolder 4"/>
          <p:cNvSpPr>
            <a:spLocks noGrp="1"/>
          </p:cNvSpPr>
          <p:nvPr>
            <p:ph type="body"/>
          </p:nvPr>
        </p:nvSpPr>
        <p:spPr>
          <a:xfrm>
            <a:off x="4673928" y="3732237"/>
            <a:ext cx="401560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73" name="PlaceHolder 5"/>
          <p:cNvSpPr>
            <a:spLocks noGrp="1"/>
          </p:cNvSpPr>
          <p:nvPr>
            <p:ph type="body"/>
          </p:nvPr>
        </p:nvSpPr>
        <p:spPr>
          <a:xfrm>
            <a:off x="457172" y="3732237"/>
            <a:ext cx="4015600" cy="1897135"/>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171" y="261268"/>
            <a:ext cx="7347402" cy="1001638"/>
          </a:xfrm>
          <a:prstGeom prst="rect">
            <a:avLst/>
          </a:prstGeom>
        </p:spPr>
        <p:txBody>
          <a:bodyPr lIns="0" tIns="0" rIns="0" bIns="0" anchor="ctr"/>
          <a:lstStyle/>
          <a:p>
            <a:pPr algn="ctr"/>
            <a:endParaRPr lang="ro-RO" sz="4000" b="1" strike="noStrike" spc="-1" dirty="0">
              <a:solidFill>
                <a:srgbClr val="000000"/>
              </a:solidFill>
              <a:uFill>
                <a:solidFill>
                  <a:srgbClr val="FFFFFF"/>
                </a:solidFill>
              </a:uFill>
              <a:latin typeface="Times New Roman"/>
            </a:endParaRPr>
          </a:p>
        </p:txBody>
      </p:sp>
      <p:sp>
        <p:nvSpPr>
          <p:cNvPr id="75" name="PlaceHolder 2"/>
          <p:cNvSpPr>
            <a:spLocks noGrp="1"/>
          </p:cNvSpPr>
          <p:nvPr>
            <p:ph type="body"/>
          </p:nvPr>
        </p:nvSpPr>
        <p:spPr>
          <a:xfrm>
            <a:off x="457172" y="1654482"/>
            <a:ext cx="8229090" cy="3977484"/>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sp>
        <p:nvSpPr>
          <p:cNvPr id="76" name="PlaceHolder 3"/>
          <p:cNvSpPr>
            <a:spLocks noGrp="1"/>
          </p:cNvSpPr>
          <p:nvPr>
            <p:ph type="body"/>
          </p:nvPr>
        </p:nvSpPr>
        <p:spPr>
          <a:xfrm>
            <a:off x="457172" y="1654482"/>
            <a:ext cx="8229090" cy="3977484"/>
          </a:xfrm>
          <a:prstGeom prst="rect">
            <a:avLst/>
          </a:prstGeom>
        </p:spPr>
        <p:txBody>
          <a:bodyPr lIns="0" tIns="0" rIns="0" bIns="0"/>
          <a:lstStyle/>
          <a:p>
            <a:endParaRPr lang="ro-RO" sz="2900" b="0" strike="noStrike" spc="-1" dirty="0">
              <a:solidFill>
                <a:srgbClr val="000000"/>
              </a:solidFill>
              <a:uFill>
                <a:solidFill>
                  <a:srgbClr val="FFFFFF"/>
                </a:solidFill>
              </a:uFill>
              <a:latin typeface="Times New Roman"/>
            </a:endParaRPr>
          </a:p>
        </p:txBody>
      </p:sp>
      <p:pic>
        <p:nvPicPr>
          <p:cNvPr id="77" name="Picture 76"/>
          <p:cNvPicPr/>
          <p:nvPr/>
        </p:nvPicPr>
        <p:blipFill>
          <a:blip r:embed="rId2"/>
          <a:stretch/>
        </p:blipFill>
        <p:spPr>
          <a:xfrm>
            <a:off x="2079491" y="1654156"/>
            <a:ext cx="4984477" cy="3977484"/>
          </a:xfrm>
          <a:prstGeom prst="rect">
            <a:avLst/>
          </a:prstGeom>
          <a:ln>
            <a:noFill/>
          </a:ln>
        </p:spPr>
      </p:pic>
      <p:pic>
        <p:nvPicPr>
          <p:cNvPr id="78" name="Picture 77"/>
          <p:cNvPicPr/>
          <p:nvPr/>
        </p:nvPicPr>
        <p:blipFill>
          <a:blip r:embed="rId2"/>
          <a:stretch/>
        </p:blipFill>
        <p:spPr>
          <a:xfrm>
            <a:off x="2079491" y="1654156"/>
            <a:ext cx="4984477" cy="3977484"/>
          </a:xfrm>
          <a:prstGeom prst="rect">
            <a:avLst/>
          </a:prstGeom>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3" y="2"/>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50"/>
            <a:ext cx="8077200" cy="1673352"/>
          </a:xfrm>
        </p:spPr>
        <p:txBody>
          <a:bodyPr vert="horz" lIns="91360" tIns="0" rIns="45682"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774" tIns="0" rIns="45682" bIns="0" anchor="b"/>
          <a:lstStyle>
            <a:lvl1pPr marL="0" indent="0" algn="l">
              <a:buNone/>
              <a:defRPr sz="2000">
                <a:solidFill>
                  <a:srgbClr val="FFFFFF"/>
                </a:solidFill>
              </a:defRPr>
            </a:lvl1pPr>
            <a:lvl2pPr marL="456819" indent="0" algn="ctr">
              <a:buNone/>
              <a:defRPr>
                <a:solidFill>
                  <a:schemeClr val="tx1">
                    <a:tint val="75000"/>
                  </a:schemeClr>
                </a:solidFill>
              </a:defRPr>
            </a:lvl2pPr>
            <a:lvl3pPr marL="913642" indent="0" algn="ctr">
              <a:buNone/>
              <a:defRPr>
                <a:solidFill>
                  <a:schemeClr val="tx1">
                    <a:tint val="75000"/>
                  </a:schemeClr>
                </a:solidFill>
              </a:defRPr>
            </a:lvl3pPr>
            <a:lvl4pPr marL="1370464" indent="0" algn="ctr">
              <a:buNone/>
              <a:defRPr>
                <a:solidFill>
                  <a:schemeClr val="tx1">
                    <a:tint val="75000"/>
                  </a:schemeClr>
                </a:solidFill>
              </a:defRPr>
            </a:lvl4pPr>
            <a:lvl5pPr marL="1827283" indent="0" algn="ctr">
              <a:buNone/>
              <a:defRPr>
                <a:solidFill>
                  <a:schemeClr val="tx1">
                    <a:tint val="75000"/>
                  </a:schemeClr>
                </a:solidFill>
              </a:defRPr>
            </a:lvl5pPr>
            <a:lvl6pPr marL="2284105" indent="0" algn="ctr">
              <a:buNone/>
              <a:defRPr>
                <a:solidFill>
                  <a:schemeClr val="tx1">
                    <a:tint val="75000"/>
                  </a:schemeClr>
                </a:solidFill>
              </a:defRPr>
            </a:lvl6pPr>
            <a:lvl7pPr marL="2740926" indent="0" algn="ctr">
              <a:buNone/>
              <a:defRPr>
                <a:solidFill>
                  <a:schemeClr val="tx1">
                    <a:tint val="75000"/>
                  </a:schemeClr>
                </a:solidFill>
              </a:defRPr>
            </a:lvl7pPr>
            <a:lvl8pPr marL="3197744" indent="0" algn="ctr">
              <a:buNone/>
              <a:defRPr>
                <a:solidFill>
                  <a:schemeClr val="tx1">
                    <a:tint val="75000"/>
                  </a:schemeClr>
                </a:solidFill>
              </a:defRPr>
            </a:lvl8pPr>
            <a:lvl9pPr marL="3654567"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ro-RO"/>
          </a:p>
        </p:txBody>
      </p:sp>
      <p:sp>
        <p:nvSpPr>
          <p:cNvPr id="5" name="Rectangle 155"/>
          <p:cNvSpPr>
            <a:spLocks noGrp="1" noChangeArrowheads="1"/>
          </p:cNvSpPr>
          <p:nvPr>
            <p:ph type="ftr" sz="quarter" idx="11"/>
          </p:nvPr>
        </p:nvSpPr>
        <p:spPr>
          <a:ln/>
        </p:spPr>
        <p:txBody>
          <a:bodyPr/>
          <a:lstStyle>
            <a:lvl1pPr>
              <a:defRPr/>
            </a:lvl1pPr>
          </a:lstStyle>
          <a:p>
            <a:pPr>
              <a:defRPr/>
            </a:pPr>
            <a:endParaRPr lang="ro-RO"/>
          </a:p>
        </p:txBody>
      </p:sp>
      <p:sp>
        <p:nvSpPr>
          <p:cNvPr id="6" name="Rectangle 156"/>
          <p:cNvSpPr>
            <a:spLocks noGrp="1" noChangeArrowheads="1"/>
          </p:cNvSpPr>
          <p:nvPr>
            <p:ph type="sldNum" sz="quarter" idx="12"/>
          </p:nvPr>
        </p:nvSpPr>
        <p:spPr>
          <a:ln/>
        </p:spPr>
        <p:txBody>
          <a:bodyPr/>
          <a:lstStyle>
            <a:lvl1pPr>
              <a:defRPr/>
            </a:lvl1pPr>
          </a:lstStyle>
          <a:p>
            <a:pPr>
              <a:defRPr/>
            </a:pPr>
            <a:fld id="{DA7BC78B-CAFE-4EF8-B216-6537A925653C}" type="slidenum">
              <a:rPr lang="ro-RO"/>
              <a:pPr>
                <a:defRPr/>
              </a:pPr>
              <a:t>‹#›</a:t>
            </a:fld>
            <a:endParaRPr lang="ro-RO"/>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360" tIns="0" rIns="9136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184" tIns="0" rIns="45682" bIns="0" anchor="t"/>
          <a:lstStyle>
            <a:lvl1pPr marL="0" indent="0">
              <a:buNone/>
              <a:defRPr sz="2000">
                <a:solidFill>
                  <a:srgbClr val="FFFFFF"/>
                </a:solidFill>
              </a:defRPr>
            </a:lvl1pPr>
            <a:lvl2pPr marL="456819" indent="0">
              <a:buNone/>
              <a:defRPr sz="1800">
                <a:solidFill>
                  <a:schemeClr val="tx1">
                    <a:tint val="75000"/>
                  </a:schemeClr>
                </a:solidFill>
              </a:defRPr>
            </a:lvl2pPr>
            <a:lvl3pPr marL="913642" indent="0">
              <a:buNone/>
              <a:defRPr sz="1600">
                <a:solidFill>
                  <a:schemeClr val="tx1">
                    <a:tint val="75000"/>
                  </a:schemeClr>
                </a:solidFill>
              </a:defRPr>
            </a:lvl3pPr>
            <a:lvl4pPr marL="1370464" indent="0">
              <a:buNone/>
              <a:defRPr sz="1400">
                <a:solidFill>
                  <a:schemeClr val="tx1">
                    <a:tint val="75000"/>
                  </a:schemeClr>
                </a:solidFill>
              </a:defRPr>
            </a:lvl4pPr>
            <a:lvl5pPr marL="1827283" indent="0">
              <a:buNone/>
              <a:defRPr sz="1400">
                <a:solidFill>
                  <a:schemeClr val="tx1">
                    <a:tint val="75000"/>
                  </a:schemeClr>
                </a:solidFill>
              </a:defRPr>
            </a:lvl5pPr>
            <a:lvl6pPr marL="2284105" indent="0">
              <a:buNone/>
              <a:defRPr sz="1400">
                <a:solidFill>
                  <a:schemeClr val="tx1">
                    <a:tint val="75000"/>
                  </a:schemeClr>
                </a:solidFill>
              </a:defRPr>
            </a:lvl6pPr>
            <a:lvl7pPr marL="2740926" indent="0">
              <a:buNone/>
              <a:defRPr sz="1400">
                <a:solidFill>
                  <a:schemeClr val="tx1">
                    <a:tint val="75000"/>
                  </a:schemeClr>
                </a:solidFill>
              </a:defRPr>
            </a:lvl7pPr>
            <a:lvl8pPr marL="3197744" indent="0">
              <a:buNone/>
              <a:defRPr sz="1400">
                <a:solidFill>
                  <a:schemeClr val="tx1">
                    <a:tint val="75000"/>
                  </a:schemeClr>
                </a:solidFill>
              </a:defRPr>
            </a:lvl8pPr>
            <a:lvl9pPr marL="3654567"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7"/>
            <a:ext cx="4038600" cy="4623816"/>
          </a:xfrm>
        </p:spPr>
        <p:txBody>
          <a:bodyPr lIns="9136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7"/>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90"/>
            <a:ext cx="4040188" cy="715355"/>
          </a:xfrm>
        </p:spPr>
        <p:txBody>
          <a:bodyPr lIns="146184" anchor="ctr"/>
          <a:lstStyle>
            <a:lvl1pPr marL="0" indent="0">
              <a:buNone/>
              <a:defRPr sz="2300" b="1" cap="all" baseline="0"/>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33" y="1698990"/>
            <a:ext cx="4041775" cy="715355"/>
          </a:xfrm>
        </p:spPr>
        <p:txBody>
          <a:bodyPr lIns="146184" anchor="ctr"/>
          <a:lstStyle>
            <a:lvl1pPr marL="0" indent="0">
              <a:buNone/>
              <a:defRPr sz="2300" b="1" cap="all" baseline="0"/>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33" y="244951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5/26/2016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090" rIns="45682"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82" y="1743134"/>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42" y="1730022"/>
            <a:ext cx="2468880" cy="4572000"/>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Rectangle 11"/>
          <p:cNvSpPr/>
          <p:nvPr/>
        </p:nvSpPr>
        <p:spPr bwMode="invGray">
          <a:xfrm>
            <a:off x="2855739"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
        <p:nvSpPr>
          <p:cNvPr id="9" name="Rectangle 8"/>
          <p:cNvSpPr/>
          <p:nvPr/>
        </p:nvSpPr>
        <p:spPr bwMode="invGray">
          <a:xfrm>
            <a:off x="2855739"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3" y="155448"/>
            <a:ext cx="2525150" cy="978408"/>
          </a:xfrm>
        </p:spPr>
        <p:txBody>
          <a:bodyPr lIns="73090"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14" y="1484809"/>
            <a:ext cx="6247397" cy="5373192"/>
          </a:xfrm>
          <a:solidFill>
            <a:schemeClr val="bg2">
              <a:shade val="75000"/>
            </a:schemeClr>
          </a:solidFill>
        </p:spPr>
        <p:txBody>
          <a:bodyPr/>
          <a:lstStyle>
            <a:lvl1pPr marL="0" indent="0">
              <a:buNone/>
              <a:defRPr sz="3200"/>
            </a:lvl1pPr>
            <a:lvl2pPr marL="456819" indent="0">
              <a:buNone/>
              <a:defRPr sz="2800"/>
            </a:lvl2pPr>
            <a:lvl3pPr marL="913642" indent="0">
              <a:buNone/>
              <a:defRPr sz="2400"/>
            </a:lvl3pPr>
            <a:lvl4pPr marL="1370464" indent="0">
              <a:buNone/>
              <a:defRPr sz="2000"/>
            </a:lvl4pPr>
            <a:lvl5pPr marL="1827283" indent="0">
              <a:buNone/>
              <a:defRPr sz="2000"/>
            </a:lvl5pPr>
            <a:lvl6pPr marL="2284105" indent="0">
              <a:buNone/>
              <a:defRPr sz="2000"/>
            </a:lvl6pPr>
            <a:lvl7pPr marL="2740926" indent="0">
              <a:buNone/>
              <a:defRPr sz="2000"/>
            </a:lvl7pPr>
            <a:lvl8pPr marL="3197744" indent="0">
              <a:buNone/>
              <a:defRPr sz="2000"/>
            </a:lvl8pPr>
            <a:lvl9pPr marL="3654567"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1D8BD707-D9CF-40AE-B4C6-C98DA3205C09}" type="datetimeFigureOut">
              <a:rPr lang="en-US" smtClean="0"/>
              <a:pPr/>
              <a:t>5/26/2016</a:t>
            </a:fld>
            <a:endParaRPr lang="en-US"/>
          </a:p>
        </p:txBody>
      </p:sp>
      <p:sp>
        <p:nvSpPr>
          <p:cNvPr id="11" name="Rectangle 10"/>
          <p:cNvSpPr/>
          <p:nvPr/>
        </p:nvSpPr>
        <p:spPr>
          <a:xfrm>
            <a:off x="2855739"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
        <p:nvSpPr>
          <p:cNvPr id="9" name="Rectangle 8"/>
          <p:cNvSpPr/>
          <p:nvPr/>
        </p:nvSpPr>
        <p:spPr bwMode="invGray">
          <a:xfrm>
            <a:off x="2855739"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13"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
        <p:nvSpPr>
          <p:cNvPr id="8" name="Rectangle 7"/>
          <p:cNvSpPr/>
          <p:nvPr/>
        </p:nvSpPr>
        <p:spPr bwMode="ltGray">
          <a:xfrm>
            <a:off x="6647703"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64"/>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24"/>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a:xfrm>
            <a:off x="2640600" y="6377483"/>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66" y="5254291"/>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60" tIns="45682" rIns="91360" bIns="45682" anchor="ctr"/>
          <a:lstStyle/>
          <a:p>
            <a:pPr algn="ctr" eaLnBrk="1" latinLnBrk="0" hangingPunct="1"/>
            <a:endParaRPr kumimoji="0" lang="en-US"/>
          </a:p>
        </p:txBody>
      </p:sp>
      <p:sp>
        <p:nvSpPr>
          <p:cNvPr id="8" name="Title 7"/>
          <p:cNvSpPr>
            <a:spLocks noGrp="1"/>
          </p:cNvSpPr>
          <p:nvPr>
            <p:ph type="ctrTitle"/>
          </p:nvPr>
        </p:nvSpPr>
        <p:spPr>
          <a:xfrm>
            <a:off x="540546" y="776304"/>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6" y="2250280"/>
            <a:ext cx="8062912" cy="1752600"/>
          </a:xfrm>
        </p:spPr>
        <p:txBody>
          <a:bodyPr/>
          <a:lstStyle>
            <a:lvl1pPr marL="0" marR="36545" indent="0" algn="r">
              <a:spcBef>
                <a:spcPts val="0"/>
              </a:spcBef>
              <a:buNone/>
              <a:defRPr>
                <a:ln>
                  <a:solidFill>
                    <a:schemeClr val="bg2"/>
                  </a:solidFill>
                </a:ln>
                <a:solidFill>
                  <a:schemeClr val="tx1">
                    <a:tint val="75000"/>
                  </a:schemeClr>
                </a:solidFill>
              </a:defRPr>
            </a:lvl1pPr>
            <a:lvl2pPr marL="456819" indent="0" algn="ctr">
              <a:buNone/>
            </a:lvl2pPr>
            <a:lvl3pPr marL="913642" indent="0" algn="ctr">
              <a:buNone/>
            </a:lvl3pPr>
            <a:lvl4pPr marL="1370464" indent="0" algn="ctr">
              <a:buNone/>
            </a:lvl4pPr>
            <a:lvl5pPr marL="1827283" indent="0" algn="ctr">
              <a:buNone/>
            </a:lvl5pPr>
            <a:lvl6pPr marL="2284105" indent="0" algn="ctr">
              <a:buNone/>
            </a:lvl6pPr>
            <a:lvl7pPr marL="2740926" indent="0" algn="ctr">
              <a:buNone/>
            </a:lvl7pPr>
            <a:lvl8pPr marL="3197744" indent="0" algn="ctr">
              <a:buNone/>
            </a:lvl8pPr>
            <a:lvl9pPr marL="3654567"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80"/>
            <a:ext cx="5791200" cy="365125"/>
          </a:xfrm>
        </p:spPr>
        <p:txBody>
          <a:bodyPr tIns="0" bIns="0" anchor="t"/>
          <a:lstStyle>
            <a:lvl1pPr algn="r">
              <a:defRPr sz="1000"/>
            </a:lvl1pPr>
          </a:lstStyle>
          <a:p>
            <a:fld id="{544213AF-26F6-41FA-8D85-E2C5388D6E58}" type="datetimeFigureOut">
              <a:rPr lang="en-US" smtClean="0"/>
              <a:pPr/>
              <a:t>5/26/2016</a:t>
            </a:fld>
            <a:endParaRPr lang="en-US" dirty="0">
              <a:solidFill>
                <a:srgbClr val="FFFFFF"/>
              </a:solidFill>
            </a:endParaRPr>
          </a:p>
        </p:txBody>
      </p:sp>
      <p:sp>
        <p:nvSpPr>
          <p:cNvPr id="17" name="Footer Placeholder 16"/>
          <p:cNvSpPr>
            <a:spLocks noGrp="1"/>
          </p:cNvSpPr>
          <p:nvPr>
            <p:ph type="ftr" sz="quarter" idx="11"/>
          </p:nvPr>
        </p:nvSpPr>
        <p:spPr>
          <a:xfrm>
            <a:off x="1371600" y="5650728"/>
            <a:ext cx="5791200" cy="365125"/>
          </a:xfrm>
        </p:spPr>
        <p:txBody>
          <a:bodyPr tIns="0" bIns="0" anchor="b"/>
          <a:lstStyle>
            <a:lvl1pPr algn="r">
              <a:defRPr sz="1100"/>
            </a:lvl1pPr>
          </a:lstStyle>
          <a:p>
            <a:endParaRPr kumimoji="0" lang="en-US">
              <a:solidFill>
                <a:schemeClr val="accent1">
                  <a:tint val="20000"/>
                </a:schemeClr>
              </a:solidFill>
            </a:endParaRPr>
          </a:p>
        </p:txBody>
      </p:sp>
      <p:sp>
        <p:nvSpPr>
          <p:cNvPr id="29" name="Slide Number Placeholder 28"/>
          <p:cNvSpPr>
            <a:spLocks noGrp="1"/>
          </p:cNvSpPr>
          <p:nvPr>
            <p:ph type="sldNum" sz="quarter" idx="12"/>
          </p:nvPr>
        </p:nvSpPr>
        <p:spPr>
          <a:xfrm>
            <a:off x="8392247" y="5752331"/>
            <a:ext cx="502920" cy="365125"/>
          </a:xfrm>
        </p:spPr>
        <p:txBody>
          <a:bodyPr anchor="ctr"/>
          <a:lstStyle>
            <a:lvl1pPr algn="ctr">
              <a:defRPr sz="1300">
                <a:solidFill>
                  <a:srgbClr val="FFFFFF"/>
                </a:solidFill>
              </a:defRPr>
            </a:lvl1pPr>
          </a:lstStyle>
          <a:p>
            <a:fld id="{D5BBC35B-A44B-4119-B8DA-DE9E3DFADA20}" type="slidenum">
              <a:rPr kumimoji="0" lang="en-US" smtClean="0"/>
              <a:pPr/>
              <a:t>‹#›</a:t>
            </a:fld>
            <a:endParaRPr kumimoji="0" lang="en-US" dirty="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394" indent="0">
              <a:buNone/>
              <a:defRPr sz="1800"/>
            </a:lvl2pPr>
            <a:lvl3pPr marL="912790" indent="0">
              <a:buNone/>
              <a:defRPr sz="1600"/>
            </a:lvl3pPr>
            <a:lvl4pPr marL="1369186" indent="0">
              <a:buNone/>
              <a:defRPr sz="1400"/>
            </a:lvl4pPr>
            <a:lvl5pPr marL="1825580" indent="0">
              <a:buNone/>
              <a:defRPr sz="1400"/>
            </a:lvl5pPr>
            <a:lvl6pPr marL="2281976" indent="0">
              <a:buNone/>
              <a:defRPr sz="1400"/>
            </a:lvl6pPr>
            <a:lvl7pPr marL="2738370" indent="0">
              <a:buNone/>
              <a:defRPr sz="1400"/>
            </a:lvl7pPr>
            <a:lvl8pPr marL="3194757" indent="0">
              <a:buNone/>
              <a:defRPr sz="1400"/>
            </a:lvl8pPr>
            <a:lvl9pPr marL="3651158"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ro-RO"/>
          </a:p>
        </p:txBody>
      </p:sp>
      <p:sp>
        <p:nvSpPr>
          <p:cNvPr id="5" name="Rectangle 155"/>
          <p:cNvSpPr>
            <a:spLocks noGrp="1" noChangeArrowheads="1"/>
          </p:cNvSpPr>
          <p:nvPr>
            <p:ph type="ftr" sz="quarter" idx="11"/>
          </p:nvPr>
        </p:nvSpPr>
        <p:spPr>
          <a:ln/>
        </p:spPr>
        <p:txBody>
          <a:bodyPr/>
          <a:lstStyle>
            <a:lvl1pPr>
              <a:defRPr/>
            </a:lvl1pPr>
          </a:lstStyle>
          <a:p>
            <a:pPr>
              <a:defRPr/>
            </a:pPr>
            <a:endParaRPr lang="ro-RO"/>
          </a:p>
        </p:txBody>
      </p:sp>
      <p:sp>
        <p:nvSpPr>
          <p:cNvPr id="6" name="Rectangle 156"/>
          <p:cNvSpPr>
            <a:spLocks noGrp="1" noChangeArrowheads="1"/>
          </p:cNvSpPr>
          <p:nvPr>
            <p:ph type="sldNum" sz="quarter" idx="12"/>
          </p:nvPr>
        </p:nvSpPr>
        <p:spPr>
          <a:ln/>
        </p:spPr>
        <p:txBody>
          <a:bodyPr/>
          <a:lstStyle>
            <a:lvl1pPr>
              <a:defRPr/>
            </a:lvl1pPr>
          </a:lstStyle>
          <a:p>
            <a:pPr>
              <a:defRPr/>
            </a:pPr>
            <a:fld id="{ECA51F2D-C860-4690-80DD-DDD77410A00C}" type="slidenum">
              <a:rPr lang="ro-RO"/>
              <a:pPr>
                <a:defRPr/>
              </a:pPr>
              <a:t>‹#›</a:t>
            </a:fld>
            <a:endParaRPr lang="ro-RO"/>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pPr>
              <a:lnSpc>
                <a:spcPct val="100000"/>
              </a:lnSpc>
            </a:pPr>
            <a:r>
              <a:rPr lang="en-US" sz="1200" b="0" strike="noStrike" spc="-1" dirty="0" smtClean="0">
                <a:solidFill>
                  <a:srgbClr val="8B8B8B"/>
                </a:solidFill>
                <a:uFill>
                  <a:solidFill>
                    <a:srgbClr val="FFFFFF"/>
                  </a:solidFill>
                </a:uFill>
                <a:latin typeface="Calibri"/>
              </a:rPr>
              <a:t>4/12/16</a:t>
            </a:r>
            <a:endParaRPr lang="en-US" sz="1400" b="0" strike="noStrike" spc="-1" dirty="0">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a:xfrm>
            <a:off x="457201" y="6480986"/>
            <a:ext cx="4260056" cy="300831"/>
          </a:xfrm>
        </p:spPr>
        <p:txBody>
          <a:bodyPr/>
          <a:lstStyle/>
          <a:p>
            <a:endParaRPr lang="en-US" sz="2400" b="0" strike="noStrike" spc="-1" dirty="0">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F8997466-EF8D-43F9-817C-E9455DC27867}" type="slidenum">
              <a:rPr lang="en-US" sz="1200" b="0" strike="noStrike" spc="-1" smtClean="0">
                <a:solidFill>
                  <a:srgbClr val="8B8B8B"/>
                </a:solidFill>
                <a:uFill>
                  <a:solidFill>
                    <a:srgbClr val="FFFFFF"/>
                  </a:solidFill>
                </a:uFill>
                <a:latin typeface="Calibri"/>
              </a:rPr>
              <a:pPr algn="r">
                <a:lnSpc>
                  <a:spcPct val="100000"/>
                </a:lnSpc>
              </a:p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6" y="705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60" tIns="45682" rIns="91360" bIns="45682" anchor="ctr"/>
          <a:lstStyle/>
          <a:p>
            <a:pPr marL="0" algn="ctr" defTabSz="913642" rtl="0" eaLnBrk="1" latinLnBrk="0" hangingPunct="1"/>
            <a:endParaRPr kumimoji="0" lang="en-US" sz="1800" kern="1200" dirty="0">
              <a:solidFill>
                <a:schemeClr val="lt1"/>
              </a:solidFill>
              <a:latin typeface="+mn-lt"/>
              <a:ea typeface="+mn-ea"/>
              <a:cs typeface="+mn-cs"/>
            </a:endParaRPr>
          </a:p>
        </p:txBody>
      </p:sp>
      <p:sp>
        <p:nvSpPr>
          <p:cNvPr id="8" name="Isosceles Triangle 7"/>
          <p:cNvSpPr/>
          <p:nvPr/>
        </p:nvSpPr>
        <p:spPr>
          <a:xfrm rot="5400000" flipV="1">
            <a:off x="7554366" y="30949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60" tIns="45682" rIns="91360" bIns="45682"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pPr>
              <a:lnSpc>
                <a:spcPct val="100000"/>
              </a:lnSpc>
            </a:pPr>
            <a:r>
              <a:rPr lang="en-US" sz="1200" b="0" strike="noStrike" spc="-1" dirty="0" smtClean="0">
                <a:solidFill>
                  <a:srgbClr val="8B8B8B"/>
                </a:solidFill>
                <a:uFill>
                  <a:solidFill>
                    <a:srgbClr val="FFFFFF"/>
                  </a:solidFill>
                </a:uFill>
                <a:latin typeface="Calibri"/>
              </a:rPr>
              <a:t>4/12/16</a:t>
            </a:r>
            <a:endParaRPr lang="en-US" sz="1400" b="0" strike="noStrike" spc="-1" dirty="0">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a:xfrm>
            <a:off x="2619376" y="6480986"/>
            <a:ext cx="4260056" cy="300831"/>
          </a:xfrm>
        </p:spPr>
        <p:txBody>
          <a:bodyPr/>
          <a:lstStyle/>
          <a:p>
            <a:endParaRPr lang="en-US" sz="2400" b="0" strike="noStrike" spc="-1" dirty="0">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a:xfrm>
            <a:off x="8451056" y="809625"/>
            <a:ext cx="502920" cy="300831"/>
          </a:xfrm>
        </p:spPr>
        <p:txBody>
          <a:bodyPr/>
          <a:lstStyle/>
          <a:p>
            <a:pPr algn="r">
              <a:lnSpc>
                <a:spcPct val="100000"/>
              </a:lnSpc>
            </a:pPr>
            <a:fld id="{F8997466-EF8D-43F9-817C-E9455DC27867}" type="slidenum">
              <a:rPr lang="en-US" sz="1200" b="0" strike="noStrike" spc="-1" smtClean="0">
                <a:solidFill>
                  <a:srgbClr val="8B8B8B"/>
                </a:solidFill>
                <a:uFill>
                  <a:solidFill>
                    <a:srgbClr val="FFFFFF"/>
                  </a:solidFill>
                </a:uFill>
                <a:latin typeface="Calibri"/>
              </a:rPr>
              <a:pPr algn="r">
                <a:lnSpc>
                  <a:spcPct val="100000"/>
                </a:lnSpc>
              </a:pPr>
              <a:t>‹#›</a:t>
            </a:fld>
            <a:endParaRPr lang="en-US" sz="1400" b="0" strike="noStrike" spc="-1" dirty="0">
              <a:solidFill>
                <a:srgbClr val="000000"/>
              </a:solidFill>
              <a:uFill>
                <a:solidFill>
                  <a:srgbClr val="FFFFFF"/>
                </a:solidFill>
              </a:uFill>
              <a:latin typeface="Times New Roman"/>
            </a:endParaRPr>
          </a:p>
        </p:txBody>
      </p:sp>
      <p:cxnSp>
        <p:nvCxnSpPr>
          <p:cNvPr id="11" name="Straight Connector 10"/>
          <p:cNvCxnSpPr/>
          <p:nvPr/>
        </p:nvCxnSpPr>
        <p:spPr>
          <a:xfrm rot="10800000">
            <a:off x="6468807"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 y="7046"/>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1" y="271476"/>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18"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41"/>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41"/>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pPr>
              <a:lnSpc>
                <a:spcPct val="100000"/>
              </a:lnSpc>
            </a:pPr>
            <a:r>
              <a:rPr lang="en-US" sz="1200" b="0" strike="noStrike" spc="-1" dirty="0" smtClean="0">
                <a:solidFill>
                  <a:srgbClr val="8B8B8B"/>
                </a:solidFill>
                <a:uFill>
                  <a:solidFill>
                    <a:srgbClr val="FFFFFF"/>
                  </a:solidFill>
                </a:uFill>
                <a:latin typeface="Calibri"/>
              </a:rPr>
              <a:t>4/12/16</a:t>
            </a:r>
            <a:endParaRPr lang="en-US" sz="1400" b="0" strike="noStrike" spc="-1" dirty="0">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a:xfrm>
            <a:off x="457201" y="6480969"/>
            <a:ext cx="4260056" cy="301752"/>
          </a:xfrm>
        </p:spPr>
        <p:txBody>
          <a:bodyPr/>
          <a:lstStyle/>
          <a:p>
            <a:endParaRPr lang="en-US" sz="2400" b="0" strike="noStrike" spc="-1" dirty="0">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a:xfrm>
            <a:off x="7589520" y="6480969"/>
            <a:ext cx="502920" cy="301752"/>
          </a:xfrm>
        </p:spPr>
        <p:txBody>
          <a:bodyPr/>
          <a:lstStyle/>
          <a:p>
            <a:pPr algn="r">
              <a:lnSpc>
                <a:spcPct val="100000"/>
              </a:lnSpc>
            </a:pPr>
            <a:fld id="{F8997466-EF8D-43F9-817C-E9455DC27867}" type="slidenum">
              <a:rPr lang="en-US" sz="1200" b="0" strike="noStrike" spc="-1" smtClean="0">
                <a:solidFill>
                  <a:srgbClr val="8B8B8B"/>
                </a:solidFill>
                <a:uFill>
                  <a:solidFill>
                    <a:srgbClr val="FFFFFF"/>
                  </a:solidFill>
                </a:uFill>
                <a:latin typeface="Calibri"/>
              </a:rPr>
              <a:pPr algn="r">
                <a:lnSpc>
                  <a:spcPct val="100000"/>
                </a:lnSpc>
              </a:p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7"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7" y="3427128"/>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8"/>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pPr>
              <a:lnSpc>
                <a:spcPct val="100000"/>
              </a:lnSpc>
            </a:pPr>
            <a:r>
              <a:rPr lang="en-US" sz="1200" b="0" strike="noStrike" spc="-1" dirty="0" smtClean="0">
                <a:solidFill>
                  <a:srgbClr val="8B8B8B"/>
                </a:solidFill>
                <a:uFill>
                  <a:solidFill>
                    <a:srgbClr val="FFFFFF"/>
                  </a:solidFill>
                </a:uFill>
                <a:latin typeface="Calibri"/>
              </a:rPr>
              <a:t>4/12/16</a:t>
            </a:r>
            <a:endParaRPr lang="en-US" sz="1400" b="0" strike="noStrike" spc="-1" dirty="0">
              <a:solidFill>
                <a:srgbClr val="000000"/>
              </a:solidFill>
              <a:uFill>
                <a:solidFill>
                  <a:srgbClr val="FFFFFF"/>
                </a:solidFill>
              </a:uFill>
              <a:latin typeface="Times New Roman"/>
            </a:endParaRPr>
          </a:p>
        </p:txBody>
      </p:sp>
      <p:sp>
        <p:nvSpPr>
          <p:cNvPr id="8" name="Footer Placeholder 7"/>
          <p:cNvSpPr>
            <a:spLocks noGrp="1"/>
          </p:cNvSpPr>
          <p:nvPr>
            <p:ph type="ftr" sz="quarter" idx="11"/>
          </p:nvPr>
        </p:nvSpPr>
        <p:spPr>
          <a:xfrm>
            <a:off x="457200" y="6480969"/>
            <a:ext cx="4261104" cy="301752"/>
          </a:xfrm>
        </p:spPr>
        <p:txBody>
          <a:bodyPr/>
          <a:lstStyle/>
          <a:p>
            <a:endParaRPr lang="en-US" sz="2400" b="0" strike="noStrike" spc="-1" dirty="0">
              <a:solidFill>
                <a:srgbClr val="000000"/>
              </a:solidFill>
              <a:uFill>
                <a:solidFill>
                  <a:srgbClr val="FFFFFF"/>
                </a:solidFill>
              </a:uFill>
              <a:latin typeface="Times New Roman"/>
            </a:endParaRPr>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pPr algn="r">
              <a:lnSpc>
                <a:spcPct val="100000"/>
              </a:lnSpc>
            </a:pPr>
            <a:fld id="{F8997466-EF8D-43F9-817C-E9455DC27867}" type="slidenum">
              <a:rPr lang="en-US" sz="1200" b="0" strike="noStrike" spc="-1" smtClean="0">
                <a:solidFill>
                  <a:srgbClr val="8B8B8B"/>
                </a:solidFill>
                <a:uFill>
                  <a:solidFill>
                    <a:srgbClr val="FFFFFF"/>
                  </a:solidFill>
                </a:uFill>
                <a:latin typeface="Calibri"/>
              </a:rPr>
              <a:pPr algn="r">
                <a:lnSpc>
                  <a:spcPct val="100000"/>
                </a:lnSpc>
              </a:pPr>
              <a:t>‹#›</a:t>
            </a:fld>
            <a:endParaRPr lang="en-US" sz="1400" b="0" strike="noStrike" spc="-1" dirty="0">
              <a:solidFill>
                <a:srgbClr val="000000"/>
              </a:solidFill>
              <a:uFill>
                <a:solidFill>
                  <a:srgbClr val="FFFFFF"/>
                </a:solidFill>
              </a:uFill>
              <a:latin typeface="Times New Roman"/>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44213AF-26F6-41FA-8D85-E2C5388D6E58}" type="datetimeFigureOut">
              <a:rPr lang="en-US" smtClean="0"/>
              <a:pPr/>
              <a:t>5/26/2016</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pPr>
              <a:lnSpc>
                <a:spcPct val="100000"/>
              </a:lnSpc>
            </a:pPr>
            <a:r>
              <a:rPr lang="en-US" sz="1200" b="0" strike="noStrike" spc="-1" dirty="0" smtClean="0">
                <a:solidFill>
                  <a:srgbClr val="8B8B8B"/>
                </a:solidFill>
                <a:uFill>
                  <a:solidFill>
                    <a:srgbClr val="FFFFFF"/>
                  </a:solidFill>
                </a:uFill>
                <a:latin typeface="Calibri"/>
              </a:rPr>
              <a:t>4/12/16</a:t>
            </a:r>
            <a:endParaRPr lang="en-US" sz="1400" b="0" strike="noStrike" spc="-1" dirty="0">
              <a:solidFill>
                <a:srgbClr val="000000"/>
              </a:solidFill>
              <a:uFill>
                <a:solidFill>
                  <a:srgbClr val="FFFFFF"/>
                </a:solidFill>
              </a:uFill>
              <a:latin typeface="Times New Roman"/>
            </a:endParaRPr>
          </a:p>
        </p:txBody>
      </p:sp>
      <p:sp>
        <p:nvSpPr>
          <p:cNvPr id="3" name="Footer Placeholder 2"/>
          <p:cNvSpPr>
            <a:spLocks noGrp="1"/>
          </p:cNvSpPr>
          <p:nvPr>
            <p:ph type="ftr" sz="quarter" idx="11"/>
          </p:nvPr>
        </p:nvSpPr>
        <p:spPr>
          <a:xfrm>
            <a:off x="457201" y="6481906"/>
            <a:ext cx="4260056" cy="300831"/>
          </a:xfrm>
        </p:spPr>
        <p:txBody>
          <a:bodyPr/>
          <a:lstStyle/>
          <a:p>
            <a:endParaRPr lang="en-US" sz="2400" b="0" strike="noStrike" spc="-1" dirty="0">
              <a:solidFill>
                <a:srgbClr val="000000"/>
              </a:solidFill>
              <a:uFill>
                <a:solidFill>
                  <a:srgbClr val="FFFFFF"/>
                </a:solidFill>
              </a:uFill>
              <a:latin typeface="Times New Roman"/>
            </a:endParaRPr>
          </a:p>
        </p:txBody>
      </p:sp>
      <p:sp>
        <p:nvSpPr>
          <p:cNvPr id="4" name="Slide Number Placeholder 3"/>
          <p:cNvSpPr>
            <a:spLocks noGrp="1"/>
          </p:cNvSpPr>
          <p:nvPr>
            <p:ph type="sldNum" sz="quarter" idx="12"/>
          </p:nvPr>
        </p:nvSpPr>
        <p:spPr>
          <a:xfrm>
            <a:off x="7589520" y="6480969"/>
            <a:ext cx="502920" cy="301752"/>
          </a:xfrm>
        </p:spPr>
        <p:txBody>
          <a:bodyPr/>
          <a:lstStyle/>
          <a:p>
            <a:pPr algn="r">
              <a:lnSpc>
                <a:spcPct val="100000"/>
              </a:lnSpc>
            </a:pPr>
            <a:fld id="{F8997466-EF8D-43F9-817C-E9455DC27867}" type="slidenum">
              <a:rPr lang="en-US" sz="1200" b="0" strike="noStrike" spc="-1" smtClean="0">
                <a:solidFill>
                  <a:srgbClr val="8B8B8B"/>
                </a:solidFill>
                <a:uFill>
                  <a:solidFill>
                    <a:srgbClr val="FFFFFF"/>
                  </a:solidFill>
                </a:uFill>
                <a:latin typeface="Calibri"/>
              </a:rPr>
              <a:pPr algn="r">
                <a:lnSpc>
                  <a:spcPct val="100000"/>
                </a:lnSpc>
              </a:p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8" y="367664"/>
            <a:ext cx="914400" cy="5943600"/>
          </a:xfrm>
        </p:spPr>
        <p:txBody>
          <a:bodyPr vert="vert270" anchor="b"/>
          <a:lstStyle>
            <a:lvl1pPr marL="0" marR="18272"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pPr>
              <a:lnSpc>
                <a:spcPct val="100000"/>
              </a:lnSpc>
            </a:pPr>
            <a:r>
              <a:rPr lang="en-US" sz="1200" b="0" strike="noStrike" spc="-1" dirty="0" smtClean="0">
                <a:solidFill>
                  <a:srgbClr val="8B8B8B"/>
                </a:solidFill>
                <a:uFill>
                  <a:solidFill>
                    <a:srgbClr val="FFFFFF"/>
                  </a:solidFill>
                </a:uFill>
                <a:latin typeface="Calibri"/>
              </a:rPr>
              <a:t>4/12/16</a:t>
            </a:r>
            <a:endParaRPr lang="en-US" sz="1400" b="0" strike="noStrike" spc="-1" dirty="0">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a:xfrm>
            <a:off x="1135857" y="6556248"/>
            <a:ext cx="5143120" cy="301752"/>
          </a:xfrm>
        </p:spPr>
        <p:txBody>
          <a:bodyPr/>
          <a:lstStyle>
            <a:lvl1pPr>
              <a:defRPr sz="900"/>
            </a:lvl1pPr>
          </a:lstStyle>
          <a:p>
            <a:endParaRPr lang="en-US" sz="2400" b="0" strike="noStrike" spc="-1" dirty="0">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pPr algn="r">
              <a:lnSpc>
                <a:spcPct val="100000"/>
              </a:lnSpc>
            </a:pPr>
            <a:fld id="{F8997466-EF8D-43F9-817C-E9455DC27867}" type="slidenum">
              <a:rPr lang="en-US" sz="1200" b="0" strike="noStrike" spc="-1" smtClean="0">
                <a:solidFill>
                  <a:srgbClr val="8B8B8B"/>
                </a:solidFill>
                <a:uFill>
                  <a:solidFill>
                    <a:srgbClr val="FFFFFF"/>
                  </a:solidFill>
                </a:uFill>
                <a:latin typeface="Calibri"/>
              </a:rPr>
              <a:pPr algn="r">
                <a:lnSpc>
                  <a:spcPct val="100000"/>
                </a:lnSpc>
              </a:pPr>
              <a:t>‹#›</a:t>
            </a:fld>
            <a:endParaRPr lang="en-US" sz="1400" b="0" strike="noStrike" spc="-1" dirty="0">
              <a:solidFill>
                <a:srgbClr val="000000"/>
              </a:solidFill>
              <a:uFill>
                <a:solidFill>
                  <a:srgbClr val="FFFFFF"/>
                </a:solidFill>
              </a:uFill>
              <a:latin typeface="Times New Roman"/>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8" y="150899"/>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pPr>
              <a:lnSpc>
                <a:spcPct val="100000"/>
              </a:lnSpc>
            </a:pPr>
            <a:r>
              <a:rPr lang="en-US" sz="1200" b="0" strike="noStrike" spc="-1" dirty="0" smtClean="0">
                <a:solidFill>
                  <a:srgbClr val="8B8B8B"/>
                </a:solidFill>
                <a:uFill>
                  <a:solidFill>
                    <a:srgbClr val="FFFFFF"/>
                  </a:solidFill>
                </a:uFill>
                <a:latin typeface="Calibri"/>
              </a:rPr>
              <a:t>4/12/16</a:t>
            </a:r>
            <a:endParaRPr lang="en-US" sz="1400" b="0" strike="noStrike" spc="-1" dirty="0">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sz="2400" b="0" strike="noStrike" spc="-1" dirty="0">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a:xfrm>
            <a:off x="8217196" y="6556248"/>
            <a:ext cx="365760" cy="301752"/>
          </a:xfrm>
        </p:spPr>
        <p:txBody>
          <a:bodyPr/>
          <a:lstStyle>
            <a:lvl1pPr algn="ctr">
              <a:defRPr sz="900"/>
            </a:lvl1pPr>
          </a:lstStyle>
          <a:p>
            <a:pPr algn="r">
              <a:lnSpc>
                <a:spcPct val="100000"/>
              </a:lnSpc>
            </a:pPr>
            <a:fld id="{F8997466-EF8D-43F9-817C-E9455DC27867}" type="slidenum">
              <a:rPr lang="en-US" sz="1200" b="0" strike="noStrike" spc="-1" smtClean="0">
                <a:solidFill>
                  <a:srgbClr val="8B8B8B"/>
                </a:solidFill>
                <a:uFill>
                  <a:solidFill>
                    <a:srgbClr val="FFFFFF"/>
                  </a:solidFill>
                </a:uFill>
                <a:latin typeface="Calibri"/>
              </a:rPr>
              <a:pPr algn="r">
                <a:lnSpc>
                  <a:spcPct val="100000"/>
                </a:lnSpc>
              </a:pPr>
              <a:t>‹#›</a:t>
            </a:fld>
            <a:endParaRPr lang="en-US" sz="1400" b="0" strike="noStrike" spc="-1" dirty="0">
              <a:solidFill>
                <a:srgbClr val="000000"/>
              </a:solidFill>
              <a:uFill>
                <a:solidFill>
                  <a:srgbClr val="FFFFFF"/>
                </a:solidFill>
              </a:uFill>
              <a:latin typeface="Times New Roman"/>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lnSpc>
                <a:spcPct val="100000"/>
              </a:lnSpc>
            </a:pPr>
            <a:r>
              <a:rPr lang="en-US" sz="1200" b="0" strike="noStrike" spc="-1" dirty="0" smtClean="0">
                <a:solidFill>
                  <a:srgbClr val="8B8B8B"/>
                </a:solidFill>
                <a:uFill>
                  <a:solidFill>
                    <a:srgbClr val="FFFFFF"/>
                  </a:solidFill>
                </a:uFill>
                <a:latin typeface="Calibri"/>
              </a:rPr>
              <a:t>4/12/16</a:t>
            </a:r>
            <a:endParaRPr lang="en-US" sz="1400" b="0" strike="noStrike" spc="-1" dirty="0">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en-US" sz="2400" b="0" strike="noStrike" spc="-1" dirty="0">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F8997466-EF8D-43F9-817C-E9455DC27867}" type="slidenum">
              <a:rPr lang="en-US" sz="1200" b="0" strike="noStrike" spc="-1" smtClean="0">
                <a:solidFill>
                  <a:srgbClr val="8B8B8B"/>
                </a:solidFill>
                <a:uFill>
                  <a:solidFill>
                    <a:srgbClr val="FFFFFF"/>
                  </a:solidFill>
                </a:uFill>
                <a:latin typeface="Calibri"/>
              </a:rPr>
              <a:pPr algn="r">
                <a:lnSpc>
                  <a:spcPct val="100000"/>
                </a:lnSpc>
              </a:p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lnSpc>
                <a:spcPct val="100000"/>
              </a:lnSpc>
            </a:pPr>
            <a:r>
              <a:rPr lang="en-US" sz="1200" b="0" strike="noStrike" spc="-1" dirty="0" smtClean="0">
                <a:solidFill>
                  <a:srgbClr val="8B8B8B"/>
                </a:solidFill>
                <a:uFill>
                  <a:solidFill>
                    <a:srgbClr val="FFFFFF"/>
                  </a:solidFill>
                </a:uFill>
                <a:latin typeface="Calibri"/>
              </a:rPr>
              <a:t>4/12/16</a:t>
            </a:r>
            <a:endParaRPr lang="en-US" sz="1400" b="0" strike="noStrike" spc="-1" dirty="0">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en-US" sz="2400" b="0" strike="noStrike" spc="-1" dirty="0">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F8997466-EF8D-43F9-817C-E9455DC27867}" type="slidenum">
              <a:rPr lang="en-US" sz="1200" b="0" strike="noStrike" spc="-1" smtClean="0">
                <a:solidFill>
                  <a:srgbClr val="8B8B8B"/>
                </a:solidFill>
                <a:uFill>
                  <a:solidFill>
                    <a:srgbClr val="FFFFFF"/>
                  </a:solidFill>
                </a:uFill>
                <a:latin typeface="Calibri"/>
              </a:rPr>
              <a:pPr algn="r">
                <a:lnSpc>
                  <a:spcPct val="100000"/>
                </a:lnSpc>
              </a:p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50" y="160022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25" y="160022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ro-RO"/>
          </a:p>
        </p:txBody>
      </p:sp>
      <p:sp>
        <p:nvSpPr>
          <p:cNvPr id="6" name="Rectangle 155"/>
          <p:cNvSpPr>
            <a:spLocks noGrp="1" noChangeArrowheads="1"/>
          </p:cNvSpPr>
          <p:nvPr>
            <p:ph type="ftr" sz="quarter" idx="11"/>
          </p:nvPr>
        </p:nvSpPr>
        <p:spPr>
          <a:ln/>
        </p:spPr>
        <p:txBody>
          <a:bodyPr/>
          <a:lstStyle>
            <a:lvl1pPr>
              <a:defRPr/>
            </a:lvl1pPr>
          </a:lstStyle>
          <a:p>
            <a:pPr>
              <a:defRPr/>
            </a:pPr>
            <a:endParaRPr lang="ro-RO"/>
          </a:p>
        </p:txBody>
      </p:sp>
      <p:sp>
        <p:nvSpPr>
          <p:cNvPr id="7" name="Rectangle 156"/>
          <p:cNvSpPr>
            <a:spLocks noGrp="1" noChangeArrowheads="1"/>
          </p:cNvSpPr>
          <p:nvPr>
            <p:ph type="sldNum" sz="quarter" idx="12"/>
          </p:nvPr>
        </p:nvSpPr>
        <p:spPr>
          <a:ln/>
        </p:spPr>
        <p:txBody>
          <a:bodyPr/>
          <a:lstStyle>
            <a:lvl1pPr>
              <a:defRPr/>
            </a:lvl1pPr>
          </a:lstStyle>
          <a:p>
            <a:pPr>
              <a:defRPr/>
            </a:pPr>
            <a:fld id="{495C0759-EF60-43B9-9083-647622337DC3}" type="slidenum">
              <a:rPr lang="ro-RO"/>
              <a:pPr>
                <a:defRPr/>
              </a:pPr>
              <a:t>‹#›</a:t>
            </a:fld>
            <a:endParaRPr lang="ro-RO"/>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5" name="PlaceHolder 2"/>
          <p:cNvSpPr>
            <a:spLocks noGrp="1"/>
          </p:cNvSpPr>
          <p:nvPr>
            <p:ph type="subTitle"/>
          </p:nvPr>
        </p:nvSpPr>
        <p:spPr>
          <a:xfrm>
            <a:off x="457172" y="1604514"/>
            <a:ext cx="8229090" cy="3977158"/>
          </a:xfrm>
          <a:prstGeom prst="rect">
            <a:avLst/>
          </a:prstGeom>
        </p:spPr>
        <p:txBody>
          <a:bodyPr lIns="0" tIns="0" rIns="0" bIns="0" anchor="ctr"/>
          <a:lstStyle/>
          <a:p>
            <a:pPr algn="ctr"/>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7" name="PlaceHolder 2"/>
          <p:cNvSpPr>
            <a:spLocks noGrp="1"/>
          </p:cNvSpPr>
          <p:nvPr>
            <p:ph type="body"/>
          </p:nvPr>
        </p:nvSpPr>
        <p:spPr>
          <a:xfrm>
            <a:off x="457172" y="1604514"/>
            <a:ext cx="8229090"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9" name="PlaceHolder 2"/>
          <p:cNvSpPr>
            <a:spLocks noGrp="1"/>
          </p:cNvSpPr>
          <p:nvPr>
            <p:ph type="body"/>
          </p:nvPr>
        </p:nvSpPr>
        <p:spPr>
          <a:xfrm>
            <a:off x="457172" y="1604514"/>
            <a:ext cx="4015600"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10" name="PlaceHolder 3"/>
          <p:cNvSpPr>
            <a:spLocks noGrp="1"/>
          </p:cNvSpPr>
          <p:nvPr>
            <p:ph type="body"/>
          </p:nvPr>
        </p:nvSpPr>
        <p:spPr>
          <a:xfrm>
            <a:off x="4673928" y="1604514"/>
            <a:ext cx="4015600"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172" y="273352"/>
            <a:ext cx="8229090" cy="5307340"/>
          </a:xfrm>
          <a:prstGeom prst="rect">
            <a:avLst/>
          </a:prstGeom>
        </p:spPr>
        <p:txBody>
          <a:bodyPr lIns="0" tIns="0" rIns="0" bIns="0" anchor="ctr"/>
          <a:lstStyle/>
          <a:p>
            <a:pPr algn="ctr"/>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14" name="PlaceHolder 2"/>
          <p:cNvSpPr>
            <a:spLocks noGrp="1"/>
          </p:cNvSpPr>
          <p:nvPr>
            <p:ph type="body"/>
          </p:nvPr>
        </p:nvSpPr>
        <p:spPr>
          <a:xfrm>
            <a:off x="457172" y="1604515"/>
            <a:ext cx="401560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15" name="PlaceHolder 3"/>
          <p:cNvSpPr>
            <a:spLocks noGrp="1"/>
          </p:cNvSpPr>
          <p:nvPr>
            <p:ph type="body"/>
          </p:nvPr>
        </p:nvSpPr>
        <p:spPr>
          <a:xfrm>
            <a:off x="457172" y="3681925"/>
            <a:ext cx="401560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16" name="PlaceHolder 4"/>
          <p:cNvSpPr>
            <a:spLocks noGrp="1"/>
          </p:cNvSpPr>
          <p:nvPr>
            <p:ph type="body"/>
          </p:nvPr>
        </p:nvSpPr>
        <p:spPr>
          <a:xfrm>
            <a:off x="4673928" y="1604514"/>
            <a:ext cx="4015600"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18" name="PlaceHolder 2"/>
          <p:cNvSpPr>
            <a:spLocks noGrp="1"/>
          </p:cNvSpPr>
          <p:nvPr>
            <p:ph type="body"/>
          </p:nvPr>
        </p:nvSpPr>
        <p:spPr>
          <a:xfrm>
            <a:off x="457172" y="1604514"/>
            <a:ext cx="4015600"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19" name="PlaceHolder 3"/>
          <p:cNvSpPr>
            <a:spLocks noGrp="1"/>
          </p:cNvSpPr>
          <p:nvPr>
            <p:ph type="body"/>
          </p:nvPr>
        </p:nvSpPr>
        <p:spPr>
          <a:xfrm>
            <a:off x="4673928" y="1604515"/>
            <a:ext cx="401560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20" name="PlaceHolder 4"/>
          <p:cNvSpPr>
            <a:spLocks noGrp="1"/>
          </p:cNvSpPr>
          <p:nvPr>
            <p:ph type="body"/>
          </p:nvPr>
        </p:nvSpPr>
        <p:spPr>
          <a:xfrm>
            <a:off x="4673928" y="3681925"/>
            <a:ext cx="401560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22" name="PlaceHolder 2"/>
          <p:cNvSpPr>
            <a:spLocks noGrp="1"/>
          </p:cNvSpPr>
          <p:nvPr>
            <p:ph type="body"/>
          </p:nvPr>
        </p:nvSpPr>
        <p:spPr>
          <a:xfrm>
            <a:off x="457172" y="1604515"/>
            <a:ext cx="401560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23" name="PlaceHolder 3"/>
          <p:cNvSpPr>
            <a:spLocks noGrp="1"/>
          </p:cNvSpPr>
          <p:nvPr>
            <p:ph type="body"/>
          </p:nvPr>
        </p:nvSpPr>
        <p:spPr>
          <a:xfrm>
            <a:off x="4673928" y="1604515"/>
            <a:ext cx="401560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24" name="PlaceHolder 4"/>
          <p:cNvSpPr>
            <a:spLocks noGrp="1"/>
          </p:cNvSpPr>
          <p:nvPr>
            <p:ph type="body"/>
          </p:nvPr>
        </p:nvSpPr>
        <p:spPr>
          <a:xfrm>
            <a:off x="457172" y="3681925"/>
            <a:ext cx="822909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26" name="PlaceHolder 2"/>
          <p:cNvSpPr>
            <a:spLocks noGrp="1"/>
          </p:cNvSpPr>
          <p:nvPr>
            <p:ph type="body"/>
          </p:nvPr>
        </p:nvSpPr>
        <p:spPr>
          <a:xfrm>
            <a:off x="457172" y="1604515"/>
            <a:ext cx="822909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27" name="PlaceHolder 3"/>
          <p:cNvSpPr>
            <a:spLocks noGrp="1"/>
          </p:cNvSpPr>
          <p:nvPr>
            <p:ph type="body"/>
          </p:nvPr>
        </p:nvSpPr>
        <p:spPr>
          <a:xfrm>
            <a:off x="457172" y="3681925"/>
            <a:ext cx="822909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94" indent="0">
              <a:buNone/>
              <a:defRPr sz="2000" b="1"/>
            </a:lvl2pPr>
            <a:lvl3pPr marL="912790" indent="0">
              <a:buNone/>
              <a:defRPr sz="1800" b="1"/>
            </a:lvl3pPr>
            <a:lvl4pPr marL="1369186" indent="0">
              <a:buNone/>
              <a:defRPr sz="1600" b="1"/>
            </a:lvl4pPr>
            <a:lvl5pPr marL="1825580" indent="0">
              <a:buNone/>
              <a:defRPr sz="1600" b="1"/>
            </a:lvl5pPr>
            <a:lvl6pPr marL="2281976" indent="0">
              <a:buNone/>
              <a:defRPr sz="1600" b="1"/>
            </a:lvl6pPr>
            <a:lvl7pPr marL="2738370" indent="0">
              <a:buNone/>
              <a:defRPr sz="1600" b="1"/>
            </a:lvl7pPr>
            <a:lvl8pPr marL="3194757" indent="0">
              <a:buNone/>
              <a:defRPr sz="1600" b="1"/>
            </a:lvl8pPr>
            <a:lvl9pPr marL="36511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4"/>
            <a:ext cx="4041775" cy="639762"/>
          </a:xfrm>
        </p:spPr>
        <p:txBody>
          <a:bodyPr anchor="b"/>
          <a:lstStyle>
            <a:lvl1pPr marL="0" indent="0">
              <a:buNone/>
              <a:defRPr sz="2400" b="1"/>
            </a:lvl1pPr>
            <a:lvl2pPr marL="456394" indent="0">
              <a:buNone/>
              <a:defRPr sz="2000" b="1"/>
            </a:lvl2pPr>
            <a:lvl3pPr marL="912790" indent="0">
              <a:buNone/>
              <a:defRPr sz="1800" b="1"/>
            </a:lvl3pPr>
            <a:lvl4pPr marL="1369186" indent="0">
              <a:buNone/>
              <a:defRPr sz="1600" b="1"/>
            </a:lvl4pPr>
            <a:lvl5pPr marL="1825580" indent="0">
              <a:buNone/>
              <a:defRPr sz="1600" b="1"/>
            </a:lvl5pPr>
            <a:lvl6pPr marL="2281976" indent="0">
              <a:buNone/>
              <a:defRPr sz="1600" b="1"/>
            </a:lvl6pPr>
            <a:lvl7pPr marL="2738370" indent="0">
              <a:buNone/>
              <a:defRPr sz="1600" b="1"/>
            </a:lvl7pPr>
            <a:lvl8pPr marL="3194757" indent="0">
              <a:buNone/>
              <a:defRPr sz="1600" b="1"/>
            </a:lvl8pPr>
            <a:lvl9pPr marL="36511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ro-RO"/>
          </a:p>
        </p:txBody>
      </p:sp>
      <p:sp>
        <p:nvSpPr>
          <p:cNvPr id="8" name="Rectangle 155"/>
          <p:cNvSpPr>
            <a:spLocks noGrp="1" noChangeArrowheads="1"/>
          </p:cNvSpPr>
          <p:nvPr>
            <p:ph type="ftr" sz="quarter" idx="11"/>
          </p:nvPr>
        </p:nvSpPr>
        <p:spPr>
          <a:ln/>
        </p:spPr>
        <p:txBody>
          <a:bodyPr/>
          <a:lstStyle>
            <a:lvl1pPr>
              <a:defRPr/>
            </a:lvl1pPr>
          </a:lstStyle>
          <a:p>
            <a:pPr>
              <a:defRPr/>
            </a:pPr>
            <a:endParaRPr lang="ro-RO"/>
          </a:p>
        </p:txBody>
      </p:sp>
      <p:sp>
        <p:nvSpPr>
          <p:cNvPr id="9" name="Rectangle 156"/>
          <p:cNvSpPr>
            <a:spLocks noGrp="1" noChangeArrowheads="1"/>
          </p:cNvSpPr>
          <p:nvPr>
            <p:ph type="sldNum" sz="quarter" idx="12"/>
          </p:nvPr>
        </p:nvSpPr>
        <p:spPr>
          <a:ln/>
        </p:spPr>
        <p:txBody>
          <a:bodyPr/>
          <a:lstStyle>
            <a:lvl1pPr>
              <a:defRPr/>
            </a:lvl1pPr>
          </a:lstStyle>
          <a:p>
            <a:pPr>
              <a:defRPr/>
            </a:pPr>
            <a:fld id="{3114EB01-3EA7-45D3-B15A-8BA224C91F14}" type="slidenum">
              <a:rPr lang="ro-RO"/>
              <a:pPr>
                <a:defRPr/>
              </a:pPr>
              <a:t>‹#›</a:t>
            </a:fld>
            <a:endParaRPr lang="ro-RO"/>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29" name="PlaceHolder 2"/>
          <p:cNvSpPr>
            <a:spLocks noGrp="1"/>
          </p:cNvSpPr>
          <p:nvPr>
            <p:ph type="body"/>
          </p:nvPr>
        </p:nvSpPr>
        <p:spPr>
          <a:xfrm>
            <a:off x="457172" y="1604515"/>
            <a:ext cx="401560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30" name="PlaceHolder 3"/>
          <p:cNvSpPr>
            <a:spLocks noGrp="1"/>
          </p:cNvSpPr>
          <p:nvPr>
            <p:ph type="body"/>
          </p:nvPr>
        </p:nvSpPr>
        <p:spPr>
          <a:xfrm>
            <a:off x="4673928" y="1604515"/>
            <a:ext cx="401560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31" name="PlaceHolder 4"/>
          <p:cNvSpPr>
            <a:spLocks noGrp="1"/>
          </p:cNvSpPr>
          <p:nvPr>
            <p:ph type="body"/>
          </p:nvPr>
        </p:nvSpPr>
        <p:spPr>
          <a:xfrm>
            <a:off x="4673928" y="3681925"/>
            <a:ext cx="401560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32" name="PlaceHolder 5"/>
          <p:cNvSpPr>
            <a:spLocks noGrp="1"/>
          </p:cNvSpPr>
          <p:nvPr>
            <p:ph type="body"/>
          </p:nvPr>
        </p:nvSpPr>
        <p:spPr>
          <a:xfrm>
            <a:off x="457172" y="3681925"/>
            <a:ext cx="4015600"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34" name="PlaceHolder 2"/>
          <p:cNvSpPr>
            <a:spLocks noGrp="1"/>
          </p:cNvSpPr>
          <p:nvPr>
            <p:ph type="body"/>
          </p:nvPr>
        </p:nvSpPr>
        <p:spPr>
          <a:xfrm>
            <a:off x="457172" y="1604514"/>
            <a:ext cx="8229090"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35" name="PlaceHolder 3"/>
          <p:cNvSpPr>
            <a:spLocks noGrp="1"/>
          </p:cNvSpPr>
          <p:nvPr>
            <p:ph type="body"/>
          </p:nvPr>
        </p:nvSpPr>
        <p:spPr>
          <a:xfrm>
            <a:off x="457172" y="1604514"/>
            <a:ext cx="8229090"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pic>
        <p:nvPicPr>
          <p:cNvPr id="36" name="Imagine 35"/>
          <p:cNvPicPr/>
          <p:nvPr/>
        </p:nvPicPr>
        <p:blipFill>
          <a:blip r:embed="rId2"/>
          <a:stretch/>
        </p:blipFill>
        <p:spPr>
          <a:xfrm>
            <a:off x="2079488" y="1604514"/>
            <a:ext cx="4984151" cy="3977158"/>
          </a:xfrm>
          <a:prstGeom prst="rect">
            <a:avLst/>
          </a:prstGeom>
          <a:ln>
            <a:noFill/>
          </a:ln>
        </p:spPr>
      </p:pic>
      <p:pic>
        <p:nvPicPr>
          <p:cNvPr id="37" name="Imagine 36"/>
          <p:cNvPicPr/>
          <p:nvPr/>
        </p:nvPicPr>
        <p:blipFill>
          <a:blip r:embed="rId2"/>
          <a:stretch/>
        </p:blipFill>
        <p:spPr>
          <a:xfrm>
            <a:off x="2079488" y="1604514"/>
            <a:ext cx="4984151" cy="3977158"/>
          </a:xfrm>
          <a:prstGeom prst="rect">
            <a:avLst/>
          </a:prstGeom>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91648359-402C-4C23-8F8D-073F0EEC00B3}" type="datetimeFigureOut">
              <a:rPr lang="ro-RO" smtClean="0"/>
              <a:pPr/>
              <a:t>26.05.2016</a:t>
            </a:fld>
            <a:endParaRPr lang="ro-RO"/>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o-RO"/>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8441E7EC-55A0-4914-94A9-B8ECED8E5B80}" type="slidenum">
              <a:rPr lang="ro-RO" smtClean="0"/>
              <a:pPr/>
              <a:t>‹#›</a:t>
            </a:fld>
            <a:endParaRPr lang="ro-RO"/>
          </a:p>
        </p:txBody>
      </p:sp>
    </p:spTree>
  </p:cSld>
  <p:clrMapOvr>
    <a:overrideClrMapping bg1="lt1" tx1="dk1" bg2="lt2" tx2="dk2" accent1="accent1" accent2="accent2" accent3="accent3" accent4="accent4" accent5="accent5" accent6="accent6" hlink="hlink" folHlink="folHlink"/>
  </p:clrMapOvr>
  <p:transition spd="med" advClick="0" advTm="7000">
    <p:plus/>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1648359-402C-4C23-8F8D-073F0EEC00B3}" type="datetimeFigureOut">
              <a:rPr lang="ro-RO" smtClean="0"/>
              <a:pPr/>
              <a:t>26.05.2016</a:t>
            </a:fld>
            <a:endParaRPr lang="ro-RO"/>
          </a:p>
        </p:txBody>
      </p:sp>
      <p:sp>
        <p:nvSpPr>
          <p:cNvPr id="5" name="Footer Placeholder 4"/>
          <p:cNvSpPr>
            <a:spLocks noGrp="1"/>
          </p:cNvSpPr>
          <p:nvPr>
            <p:ph type="ftr" sz="quarter" idx="11"/>
          </p:nvPr>
        </p:nvSpPr>
        <p:spPr/>
        <p:txBody>
          <a:bodyPr/>
          <a:lstStyle>
            <a:extLst/>
          </a:lstStyle>
          <a:p>
            <a:endParaRPr lang="ro-RO"/>
          </a:p>
        </p:txBody>
      </p:sp>
      <p:sp>
        <p:nvSpPr>
          <p:cNvPr id="6" name="Slide Number Placeholder 5"/>
          <p:cNvSpPr>
            <a:spLocks noGrp="1"/>
          </p:cNvSpPr>
          <p:nvPr>
            <p:ph type="sldNum" sz="quarter" idx="12"/>
          </p:nvPr>
        </p:nvSpPr>
        <p:spPr/>
        <p:txBody>
          <a:bodyPr/>
          <a:lstStyle>
            <a:extLst/>
          </a:lstStyle>
          <a:p>
            <a:fld id="{8441E7EC-55A0-4914-94A9-B8ECED8E5B80}" type="slidenum">
              <a:rPr lang="ro-RO" smtClean="0"/>
              <a:pPr/>
              <a:t>‹#›</a:t>
            </a:fld>
            <a:endParaRPr lang="ro-RO"/>
          </a:p>
        </p:txBody>
      </p:sp>
    </p:spTree>
  </p:cSld>
  <p:clrMapOvr>
    <a:masterClrMapping/>
  </p:clrMapOvr>
  <p:transition spd="med" advClick="0" advTm="7000">
    <p:plus/>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1" y="2821840"/>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1" y="1905016"/>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91648359-402C-4C23-8F8D-073F0EEC00B3}" type="datetimeFigureOut">
              <a:rPr lang="ro-RO" smtClean="0"/>
              <a:pPr/>
              <a:t>26.05.2016</a:t>
            </a:fld>
            <a:endParaRPr lang="ro-RO"/>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o-RO"/>
          </a:p>
        </p:txBody>
      </p:sp>
      <p:sp>
        <p:nvSpPr>
          <p:cNvPr id="6" name="Slide Number Placeholder 5"/>
          <p:cNvSpPr>
            <a:spLocks noGrp="1"/>
          </p:cNvSpPr>
          <p:nvPr>
            <p:ph type="sldNum" sz="quarter" idx="12"/>
          </p:nvPr>
        </p:nvSpPr>
        <p:spPr>
          <a:xfrm>
            <a:off x="6733952" y="6555112"/>
            <a:ext cx="588336" cy="228600"/>
          </a:xfrm>
        </p:spPr>
        <p:txBody>
          <a:bodyPr/>
          <a:lstStyle>
            <a:extLst/>
          </a:lstStyle>
          <a:p>
            <a:fld id="{8441E7EC-55A0-4914-94A9-B8ECED8E5B80}" type="slidenum">
              <a:rPr lang="ro-RO" smtClean="0"/>
              <a:pPr/>
              <a:t>‹#›</a:t>
            </a:fld>
            <a:endParaRPr lang="ro-RO"/>
          </a:p>
        </p:txBody>
      </p:sp>
    </p:spTree>
  </p:cSld>
  <p:clrMapOvr>
    <a:overrideClrMapping bg1="lt1" tx1="dk1" bg2="lt2" tx2="dk2" accent1="accent1" accent2="accent2" accent3="accent3" accent4="accent4" accent5="accent5" accent6="accent6" hlink="hlink" folHlink="folHlink"/>
  </p:clrMapOvr>
  <p:transition spd="med" advClick="0" advTm="7000">
    <p:plus/>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6"/>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6"/>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1648359-402C-4C23-8F8D-073F0EEC00B3}" type="datetimeFigureOut">
              <a:rPr lang="ro-RO" smtClean="0"/>
              <a:pPr/>
              <a:t>26.05.2016</a:t>
            </a:fld>
            <a:endParaRPr lang="ro-RO"/>
          </a:p>
        </p:txBody>
      </p:sp>
      <p:sp>
        <p:nvSpPr>
          <p:cNvPr id="6" name="Footer Placeholder 5"/>
          <p:cNvSpPr>
            <a:spLocks noGrp="1"/>
          </p:cNvSpPr>
          <p:nvPr>
            <p:ph type="ftr" sz="quarter" idx="11"/>
          </p:nvPr>
        </p:nvSpPr>
        <p:spPr/>
        <p:txBody>
          <a:bodyPr/>
          <a:lstStyle>
            <a:extLst/>
          </a:lstStyle>
          <a:p>
            <a:endParaRPr lang="ro-RO"/>
          </a:p>
        </p:txBody>
      </p:sp>
      <p:sp>
        <p:nvSpPr>
          <p:cNvPr id="7" name="Slide Number Placeholder 6"/>
          <p:cNvSpPr>
            <a:spLocks noGrp="1"/>
          </p:cNvSpPr>
          <p:nvPr>
            <p:ph type="sldNum" sz="quarter" idx="12"/>
          </p:nvPr>
        </p:nvSpPr>
        <p:spPr/>
        <p:txBody>
          <a:bodyPr/>
          <a:lstStyle>
            <a:extLst/>
          </a:lstStyle>
          <a:p>
            <a:fld id="{8441E7EC-55A0-4914-94A9-B8ECED8E5B80}" type="slidenum">
              <a:rPr lang="ro-RO" smtClean="0"/>
              <a:pPr/>
              <a:t>‹#›</a:t>
            </a:fld>
            <a:endParaRPr lang="ro-RO"/>
          </a:p>
        </p:txBody>
      </p:sp>
    </p:spTree>
  </p:cSld>
  <p:clrMapOvr>
    <a:masterClrMapping/>
  </p:clrMapOvr>
  <p:transition spd="med" advClick="0" advTm="7000">
    <p:plus/>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1648359-402C-4C23-8F8D-073F0EEC00B3}" type="datetimeFigureOut">
              <a:rPr lang="ro-RO" smtClean="0"/>
              <a:pPr/>
              <a:t>26.05.2016</a:t>
            </a:fld>
            <a:endParaRPr lang="ro-RO"/>
          </a:p>
        </p:txBody>
      </p:sp>
      <p:sp>
        <p:nvSpPr>
          <p:cNvPr id="8" name="Footer Placeholder 7"/>
          <p:cNvSpPr>
            <a:spLocks noGrp="1"/>
          </p:cNvSpPr>
          <p:nvPr>
            <p:ph type="ftr" sz="quarter" idx="11"/>
          </p:nvPr>
        </p:nvSpPr>
        <p:spPr/>
        <p:txBody>
          <a:bodyPr/>
          <a:lstStyle>
            <a:extLst/>
          </a:lstStyle>
          <a:p>
            <a:endParaRPr lang="ro-RO"/>
          </a:p>
        </p:txBody>
      </p:sp>
      <p:sp>
        <p:nvSpPr>
          <p:cNvPr id="9" name="Slide Number Placeholder 8"/>
          <p:cNvSpPr>
            <a:spLocks noGrp="1"/>
          </p:cNvSpPr>
          <p:nvPr>
            <p:ph type="sldNum" sz="quarter" idx="12"/>
          </p:nvPr>
        </p:nvSpPr>
        <p:spPr/>
        <p:txBody>
          <a:bodyPr/>
          <a:lstStyle>
            <a:extLst/>
          </a:lstStyle>
          <a:p>
            <a:fld id="{8441E7EC-55A0-4914-94A9-B8ECED8E5B80}" type="slidenum">
              <a:rPr lang="ro-RO" smtClean="0"/>
              <a:pPr/>
              <a:t>‹#›</a:t>
            </a:fld>
            <a:endParaRPr lang="ro-RO"/>
          </a:p>
        </p:txBody>
      </p:sp>
    </p:spTree>
  </p:cSld>
  <p:clrMapOvr>
    <a:masterClrMapping/>
  </p:clrMapOvr>
  <p:transition spd="med" advClick="0" advTm="7000">
    <p:plus/>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1648359-402C-4C23-8F8D-073F0EEC00B3}" type="datetimeFigureOut">
              <a:rPr lang="ro-RO" smtClean="0"/>
              <a:pPr/>
              <a:t>26.05.2016</a:t>
            </a:fld>
            <a:endParaRPr lang="ro-RO"/>
          </a:p>
        </p:txBody>
      </p:sp>
      <p:sp>
        <p:nvSpPr>
          <p:cNvPr id="4" name="Footer Placeholder 3"/>
          <p:cNvSpPr>
            <a:spLocks noGrp="1"/>
          </p:cNvSpPr>
          <p:nvPr>
            <p:ph type="ftr" sz="quarter" idx="11"/>
          </p:nvPr>
        </p:nvSpPr>
        <p:spPr/>
        <p:txBody>
          <a:bodyPr/>
          <a:lstStyle>
            <a:extLst/>
          </a:lstStyle>
          <a:p>
            <a:endParaRPr lang="ro-RO"/>
          </a:p>
        </p:txBody>
      </p:sp>
      <p:sp>
        <p:nvSpPr>
          <p:cNvPr id="5" name="Slide Number Placeholder 4"/>
          <p:cNvSpPr>
            <a:spLocks noGrp="1"/>
          </p:cNvSpPr>
          <p:nvPr>
            <p:ph type="sldNum" sz="quarter" idx="12"/>
          </p:nvPr>
        </p:nvSpPr>
        <p:spPr/>
        <p:txBody>
          <a:bodyPr/>
          <a:lstStyle>
            <a:extLst/>
          </a:lstStyle>
          <a:p>
            <a:fld id="{8441E7EC-55A0-4914-94A9-B8ECED8E5B80}" type="slidenum">
              <a:rPr lang="ro-RO" smtClean="0"/>
              <a:pPr/>
              <a:t>‹#›</a:t>
            </a:fld>
            <a:endParaRPr lang="ro-RO"/>
          </a:p>
        </p:txBody>
      </p:sp>
    </p:spTree>
  </p:cSld>
  <p:clrMapOvr>
    <a:masterClrMapping/>
  </p:clrMapOvr>
  <p:transition spd="med" advClick="0" advTm="7000">
    <p:plus/>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91648359-402C-4C23-8F8D-073F0EEC00B3}" type="datetimeFigureOut">
              <a:rPr lang="ro-RO" smtClean="0"/>
              <a:pPr/>
              <a:t>26.05.2016</a:t>
            </a:fld>
            <a:endParaRPr lang="ro-RO"/>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ro-RO"/>
          </a:p>
        </p:txBody>
      </p:sp>
      <p:sp>
        <p:nvSpPr>
          <p:cNvPr id="4" name="Slide Number Placeholder 3"/>
          <p:cNvSpPr>
            <a:spLocks noGrp="1"/>
          </p:cNvSpPr>
          <p:nvPr>
            <p:ph type="sldNum" sz="quarter" idx="12"/>
          </p:nvPr>
        </p:nvSpPr>
        <p:spPr/>
        <p:txBody>
          <a:bodyPr/>
          <a:lstStyle>
            <a:extLst/>
          </a:lstStyle>
          <a:p>
            <a:fld id="{8441E7EC-55A0-4914-94A9-B8ECED8E5B80}" type="slidenum">
              <a:rPr lang="ro-RO" smtClean="0"/>
              <a:pPr/>
              <a:t>‹#›</a:t>
            </a:fld>
            <a:endParaRPr lang="ro-RO"/>
          </a:p>
        </p:txBody>
      </p:sp>
    </p:spTree>
  </p:cSld>
  <p:clrMapOvr>
    <a:masterClrMapping/>
  </p:clrMapOvr>
  <p:transition spd="med" advClick="0" advTm="7000">
    <p:plus/>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1648359-402C-4C23-8F8D-073F0EEC00B3}" type="datetimeFigureOut">
              <a:rPr lang="ro-RO" smtClean="0"/>
              <a:pPr/>
              <a:t>26.05.2016</a:t>
            </a:fld>
            <a:endParaRPr lang="ro-RO"/>
          </a:p>
        </p:txBody>
      </p:sp>
      <p:sp>
        <p:nvSpPr>
          <p:cNvPr id="6" name="Footer Placeholder 5"/>
          <p:cNvSpPr>
            <a:spLocks noGrp="1"/>
          </p:cNvSpPr>
          <p:nvPr>
            <p:ph type="ftr" sz="quarter" idx="11"/>
          </p:nvPr>
        </p:nvSpPr>
        <p:spPr/>
        <p:txBody>
          <a:bodyPr/>
          <a:lstStyle>
            <a:extLst/>
          </a:lstStyle>
          <a:p>
            <a:endParaRPr lang="ro-RO"/>
          </a:p>
        </p:txBody>
      </p:sp>
      <p:sp>
        <p:nvSpPr>
          <p:cNvPr id="7" name="Slide Number Placeholder 6"/>
          <p:cNvSpPr>
            <a:spLocks noGrp="1"/>
          </p:cNvSpPr>
          <p:nvPr>
            <p:ph type="sldNum" sz="quarter" idx="12"/>
          </p:nvPr>
        </p:nvSpPr>
        <p:spPr/>
        <p:txBody>
          <a:bodyPr/>
          <a:lstStyle>
            <a:extLst/>
          </a:lstStyle>
          <a:p>
            <a:fld id="{8441E7EC-55A0-4914-94A9-B8ECED8E5B80}" type="slidenum">
              <a:rPr lang="ro-RO" smtClean="0"/>
              <a:pPr/>
              <a:t>‹#›</a:t>
            </a:fld>
            <a:endParaRPr lang="ro-RO"/>
          </a:p>
        </p:txBody>
      </p:sp>
    </p:spTree>
  </p:cSld>
  <p:clrMapOvr>
    <a:masterClrMapping/>
  </p:clrMapOvr>
  <p:transition spd="med" advClick="0" advTm="7000">
    <p:plu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ro-RO"/>
          </a:p>
        </p:txBody>
      </p:sp>
      <p:sp>
        <p:nvSpPr>
          <p:cNvPr id="4" name="Rectangle 155"/>
          <p:cNvSpPr>
            <a:spLocks noGrp="1" noChangeArrowheads="1"/>
          </p:cNvSpPr>
          <p:nvPr>
            <p:ph type="ftr" sz="quarter" idx="11"/>
          </p:nvPr>
        </p:nvSpPr>
        <p:spPr>
          <a:ln/>
        </p:spPr>
        <p:txBody>
          <a:bodyPr/>
          <a:lstStyle>
            <a:lvl1pPr>
              <a:defRPr/>
            </a:lvl1pPr>
          </a:lstStyle>
          <a:p>
            <a:pPr>
              <a:defRPr/>
            </a:pPr>
            <a:endParaRPr lang="ro-RO"/>
          </a:p>
        </p:txBody>
      </p:sp>
      <p:sp>
        <p:nvSpPr>
          <p:cNvPr id="5" name="Rectangle 156"/>
          <p:cNvSpPr>
            <a:spLocks noGrp="1" noChangeArrowheads="1"/>
          </p:cNvSpPr>
          <p:nvPr>
            <p:ph type="sldNum" sz="quarter" idx="12"/>
          </p:nvPr>
        </p:nvSpPr>
        <p:spPr>
          <a:ln/>
        </p:spPr>
        <p:txBody>
          <a:bodyPr/>
          <a:lstStyle>
            <a:lvl1pPr>
              <a:defRPr/>
            </a:lvl1pPr>
          </a:lstStyle>
          <a:p>
            <a:pPr>
              <a:defRPr/>
            </a:pPr>
            <a:fld id="{1A2AD5B7-1B0C-4EA6-B96B-56AAB3B7C4AE}" type="slidenum">
              <a:rPr lang="ro-RO"/>
              <a:pPr>
                <a:defRPr/>
              </a:pPr>
              <a:t>‹#›</a:t>
            </a:fld>
            <a:endParaRPr lang="ro-RO"/>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74" y="1004684"/>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8" y="998832"/>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91648359-402C-4C23-8F8D-073F0EEC00B3}" type="datetimeFigureOut">
              <a:rPr lang="ro-RO" smtClean="0"/>
              <a:pPr/>
              <a:t>26.05.2016</a:t>
            </a:fld>
            <a:endParaRPr lang="ro-RO"/>
          </a:p>
        </p:txBody>
      </p:sp>
      <p:sp>
        <p:nvSpPr>
          <p:cNvPr id="6" name="Footer Placeholder 5"/>
          <p:cNvSpPr>
            <a:spLocks noGrp="1"/>
          </p:cNvSpPr>
          <p:nvPr>
            <p:ph type="ftr" sz="quarter" idx="11"/>
          </p:nvPr>
        </p:nvSpPr>
        <p:spPr/>
        <p:txBody>
          <a:bodyPr/>
          <a:lstStyle>
            <a:extLst/>
          </a:lstStyle>
          <a:p>
            <a:endParaRPr lang="ro-RO"/>
          </a:p>
        </p:txBody>
      </p:sp>
      <p:sp>
        <p:nvSpPr>
          <p:cNvPr id="7" name="Slide Number Placeholder 6"/>
          <p:cNvSpPr>
            <a:spLocks noGrp="1"/>
          </p:cNvSpPr>
          <p:nvPr>
            <p:ph type="sldNum" sz="quarter" idx="12"/>
          </p:nvPr>
        </p:nvSpPr>
        <p:spPr/>
        <p:txBody>
          <a:bodyPr/>
          <a:lstStyle>
            <a:extLst/>
          </a:lstStyle>
          <a:p>
            <a:fld id="{8441E7EC-55A0-4914-94A9-B8ECED8E5B80}" type="slidenum">
              <a:rPr lang="ro-RO" smtClean="0"/>
              <a:pPr/>
              <a:t>‹#›</a:t>
            </a:fld>
            <a:endParaRPr lang="ro-RO"/>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transition spd="med" advClick="0" advTm="7000">
    <p:plus/>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1648359-402C-4C23-8F8D-073F0EEC00B3}" type="datetimeFigureOut">
              <a:rPr lang="ro-RO" smtClean="0"/>
              <a:pPr/>
              <a:t>26.05.2016</a:t>
            </a:fld>
            <a:endParaRPr lang="ro-RO"/>
          </a:p>
        </p:txBody>
      </p:sp>
      <p:sp>
        <p:nvSpPr>
          <p:cNvPr id="5" name="Footer Placeholder 4"/>
          <p:cNvSpPr>
            <a:spLocks noGrp="1"/>
          </p:cNvSpPr>
          <p:nvPr>
            <p:ph type="ftr" sz="quarter" idx="11"/>
          </p:nvPr>
        </p:nvSpPr>
        <p:spPr/>
        <p:txBody>
          <a:bodyPr/>
          <a:lstStyle>
            <a:extLst/>
          </a:lstStyle>
          <a:p>
            <a:endParaRPr lang="ro-RO"/>
          </a:p>
        </p:txBody>
      </p:sp>
      <p:sp>
        <p:nvSpPr>
          <p:cNvPr id="6" name="Slide Number Placeholder 5"/>
          <p:cNvSpPr>
            <a:spLocks noGrp="1"/>
          </p:cNvSpPr>
          <p:nvPr>
            <p:ph type="sldNum" sz="quarter" idx="12"/>
          </p:nvPr>
        </p:nvSpPr>
        <p:spPr/>
        <p:txBody>
          <a:bodyPr/>
          <a:lstStyle>
            <a:extLst/>
          </a:lstStyle>
          <a:p>
            <a:fld id="{8441E7EC-55A0-4914-94A9-B8ECED8E5B80}" type="slidenum">
              <a:rPr lang="ro-RO" smtClean="0"/>
              <a:pPr/>
              <a:t>‹#›</a:t>
            </a:fld>
            <a:endParaRPr lang="ro-RO"/>
          </a:p>
        </p:txBody>
      </p:sp>
    </p:spTree>
  </p:cSld>
  <p:clrMapOvr>
    <a:masterClrMapping/>
  </p:clrMapOvr>
  <p:transition spd="med" advClick="0" advTm="7000">
    <p:plus/>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71"/>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5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91648359-402C-4C23-8F8D-073F0EEC00B3}" type="datetimeFigureOut">
              <a:rPr lang="ro-RO" smtClean="0"/>
              <a:pPr/>
              <a:t>26.05.2016</a:t>
            </a:fld>
            <a:endParaRPr lang="ro-RO"/>
          </a:p>
        </p:txBody>
      </p:sp>
      <p:sp>
        <p:nvSpPr>
          <p:cNvPr id="5" name="Footer Placeholder 4"/>
          <p:cNvSpPr>
            <a:spLocks noGrp="1"/>
          </p:cNvSpPr>
          <p:nvPr>
            <p:ph type="ftr" sz="quarter" idx="11"/>
          </p:nvPr>
        </p:nvSpPr>
        <p:spPr>
          <a:xfrm>
            <a:off x="457200" y="6556248"/>
            <a:ext cx="3657600" cy="228600"/>
          </a:xfrm>
        </p:spPr>
        <p:txBody>
          <a:bodyPr/>
          <a:lstStyle>
            <a:extLst/>
          </a:lstStyle>
          <a:p>
            <a:endParaRPr lang="ro-RO"/>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8441E7EC-55A0-4914-94A9-B8ECED8E5B80}" type="slidenum">
              <a:rPr lang="ro-RO" smtClean="0"/>
              <a:pPr/>
              <a:t>‹#›</a:t>
            </a:fld>
            <a:endParaRPr lang="ro-RO"/>
          </a:p>
        </p:txBody>
      </p:sp>
    </p:spTree>
  </p:cSld>
  <p:clrMapOvr>
    <a:masterClrMapping/>
  </p:clrMapOvr>
  <p:transition spd="med" advClick="0" advTm="7000">
    <p:plus/>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u diapozitiv">
    <p:spTree>
      <p:nvGrpSpPr>
        <p:cNvPr id="1" name=""/>
        <p:cNvGrpSpPr/>
        <p:nvPr/>
      </p:nvGrpSpPr>
      <p:grpSpPr>
        <a:xfrm>
          <a:off x="0" y="0"/>
          <a:ext cx="0" cy="0"/>
          <a:chOff x="0" y="0"/>
          <a:chExt cx="0" cy="0"/>
        </a:xfrm>
      </p:grpSpPr>
      <p:grpSp>
        <p:nvGrpSpPr>
          <p:cNvPr id="7" name="Group 7"/>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ro-RO" smtClean="0"/>
              <a:t>Clic pentru editare stil titlu</a:t>
            </a:r>
            <a:endParaRPr lang="en-US" dirty="0"/>
          </a:p>
        </p:txBody>
      </p:sp>
      <p:sp>
        <p:nvSpPr>
          <p:cNvPr id="3" name="Subtitle 2"/>
          <p:cNvSpPr>
            <a:spLocks noGrp="1"/>
          </p:cNvSpPr>
          <p:nvPr>
            <p:ph type="subTitle" idx="1"/>
          </p:nvPr>
        </p:nvSpPr>
        <p:spPr>
          <a:xfrm>
            <a:off x="1130300" y="405085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smtClean="0"/>
              <a:t>Clic pentru a edita stilul de subtitlu</a:t>
            </a:r>
            <a:endParaRPr lang="en-US" dirty="0"/>
          </a:p>
        </p:txBody>
      </p:sp>
      <p:sp>
        <p:nvSpPr>
          <p:cNvPr id="4" name="Date Placeholder 3"/>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27963176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o-RO" smtClean="0"/>
              <a:t>Clic pentru editare stil titlu</a:t>
            </a:r>
            <a:endParaRPr lang="en-US" dirty="0"/>
          </a:p>
        </p:txBody>
      </p:sp>
      <p:sp>
        <p:nvSpPr>
          <p:cNvPr id="3" name="Content Placeholder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13000474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41633263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4"/>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112356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o-RO" smtClean="0"/>
              <a:t>Clic pentru editare stil titlu</a:t>
            </a:r>
            <a:endParaRPr lang="en-US" dirty="0"/>
          </a:p>
        </p:txBody>
      </p:sp>
      <p:sp>
        <p:nvSpPr>
          <p:cNvPr id="3" name="Text Placeholder 2"/>
          <p:cNvSpPr>
            <a:spLocks noGrp="1"/>
          </p:cNvSpPr>
          <p:nvPr>
            <p:ph type="body" idx="1"/>
          </p:nvPr>
        </p:nvSpPr>
        <p:spPr>
          <a:xfrm>
            <a:off x="506817"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Content Placeholder 3"/>
          <p:cNvSpPr>
            <a:spLocks noGrp="1"/>
          </p:cNvSpPr>
          <p:nvPr>
            <p:ph sz="half" idx="2"/>
          </p:nvPr>
        </p:nvSpPr>
        <p:spPr>
          <a:xfrm>
            <a:off x="506817" y="2737262"/>
            <a:ext cx="3139217" cy="3304117"/>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Content Placeholder 5"/>
          <p:cNvSpPr>
            <a:spLocks noGrp="1"/>
          </p:cNvSpPr>
          <p:nvPr>
            <p:ph sz="quarter" idx="4"/>
          </p:nvPr>
        </p:nvSpPr>
        <p:spPr>
          <a:xfrm>
            <a:off x="3816296" y="2737262"/>
            <a:ext cx="3139213" cy="3304117"/>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7" name="Date Placeholder 6"/>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8003708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ro-RO" smtClean="0"/>
              <a:t>Clic pentru editare stil titlu</a:t>
            </a:r>
            <a:endParaRPr lang="en-US" dirty="0"/>
          </a:p>
        </p:txBody>
      </p:sp>
      <p:sp>
        <p:nvSpPr>
          <p:cNvPr id="3" name="Date Placeholder 2"/>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37993077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1432078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ro-RO"/>
          </a:p>
        </p:txBody>
      </p:sp>
      <p:sp>
        <p:nvSpPr>
          <p:cNvPr id="3" name="Rectangle 155"/>
          <p:cNvSpPr>
            <a:spLocks noGrp="1" noChangeArrowheads="1"/>
          </p:cNvSpPr>
          <p:nvPr>
            <p:ph type="ftr" sz="quarter" idx="11"/>
          </p:nvPr>
        </p:nvSpPr>
        <p:spPr>
          <a:ln/>
        </p:spPr>
        <p:txBody>
          <a:bodyPr/>
          <a:lstStyle>
            <a:lvl1pPr>
              <a:defRPr/>
            </a:lvl1pPr>
          </a:lstStyle>
          <a:p>
            <a:pPr>
              <a:defRPr/>
            </a:pPr>
            <a:endParaRPr lang="ro-RO"/>
          </a:p>
        </p:txBody>
      </p:sp>
      <p:sp>
        <p:nvSpPr>
          <p:cNvPr id="4" name="Rectangle 156"/>
          <p:cNvSpPr>
            <a:spLocks noGrp="1" noChangeArrowheads="1"/>
          </p:cNvSpPr>
          <p:nvPr>
            <p:ph type="sldNum" sz="quarter" idx="12"/>
          </p:nvPr>
        </p:nvSpPr>
        <p:spPr>
          <a:ln/>
        </p:spPr>
        <p:txBody>
          <a:bodyPr/>
          <a:lstStyle>
            <a:lvl1pPr>
              <a:defRPr/>
            </a:lvl1pPr>
          </a:lstStyle>
          <a:p>
            <a:pPr>
              <a:defRPr/>
            </a:pPr>
            <a:fld id="{2122C042-5D25-46A3-B981-D3346C4C8994}" type="slidenum">
              <a:rPr lang="ro-RO"/>
              <a:pPr>
                <a:defRPr/>
              </a:pPr>
              <a:t>‹#›</a:t>
            </a:fld>
            <a:endParaRPr lang="ro-RO"/>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ro-RO" smtClean="0"/>
              <a:t>Clic pentru editare stil titlu</a:t>
            </a:r>
            <a:endParaRPr lang="en-US" dirty="0"/>
          </a:p>
        </p:txBody>
      </p:sp>
      <p:sp>
        <p:nvSpPr>
          <p:cNvPr id="3" name="Content Placeholder 2"/>
          <p:cNvSpPr>
            <a:spLocks noGrp="1"/>
          </p:cNvSpPr>
          <p:nvPr>
            <p:ph idx="1"/>
          </p:nvPr>
        </p:nvSpPr>
        <p:spPr>
          <a:xfrm>
            <a:off x="3570348" y="514941"/>
            <a:ext cx="3385156" cy="5526437"/>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35858182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ro-RO" smtClean="0"/>
              <a:t>Clic pentru editare stil titlu</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26080448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14623292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698508" y="609600"/>
            <a:ext cx="6070601" cy="3022600"/>
          </a:xfrm>
        </p:spPr>
        <p:txBody>
          <a:bodyPr anchor="ctr">
            <a:normAutofit/>
          </a:bodyPr>
          <a:lstStyle>
            <a:lvl1pPr algn="l">
              <a:defRPr sz="4400" b="0" cap="none"/>
            </a:lvl1pPr>
          </a:lstStyle>
          <a:p>
            <a:r>
              <a:rPr lang="ro-RO" smtClean="0"/>
              <a:t>Clic pentru editare stil titlu</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79951728-C414-4AD2-A6A6-BD1D14D8F0D5}" type="slidenum">
              <a:rPr lang="ro-RO" smtClean="0"/>
              <a:pPr/>
              <a:t>‹#›</a:t>
            </a:fld>
            <a:endParaRPr lang="ro-RO"/>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6102045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10978871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itat 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698508" y="609600"/>
            <a:ext cx="6070601" cy="3022600"/>
          </a:xfrm>
        </p:spPr>
        <p:txBody>
          <a:bodyPr anchor="ctr">
            <a:normAutofit/>
          </a:bodyPr>
          <a:lstStyle>
            <a:lvl1pPr algn="l">
              <a:defRPr sz="4400" b="0" cap="none"/>
            </a:lvl1pPr>
          </a:lstStyle>
          <a:p>
            <a:r>
              <a:rPr lang="ro-RO" smtClean="0"/>
              <a:t>Clic pentru editare stil titlu</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79951728-C414-4AD2-A6A6-BD1D14D8F0D5}" type="slidenum">
              <a:rPr lang="ro-RO" smtClean="0"/>
              <a:pPr/>
              <a:t>‹#›</a:t>
            </a:fld>
            <a:endParaRPr lang="ro-RO"/>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30184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Adevărat sau fals">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ro-RO" smtClean="0"/>
              <a:t>Clic pentru editare stil titlu</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33414630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Vertical Text Placeholder 2"/>
          <p:cNvSpPr>
            <a:spLocks noGrp="1"/>
          </p:cNvSpPr>
          <p:nvPr>
            <p:ph type="body" orient="vert" idx="1"/>
          </p:nvPr>
        </p:nvSpPr>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7213953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63" y="609616"/>
            <a:ext cx="978557" cy="5251451"/>
          </a:xfrm>
        </p:spPr>
        <p:txBody>
          <a:bodyPr vert="eaVert" anchor="ctr"/>
          <a:lstStyle/>
          <a:p>
            <a:r>
              <a:rPr lang="ro-RO" smtClean="0"/>
              <a:t>Clic pentru editare stil titlu</a:t>
            </a:r>
            <a:endParaRPr lang="en-US" dirty="0"/>
          </a:p>
        </p:txBody>
      </p:sp>
      <p:sp>
        <p:nvSpPr>
          <p:cNvPr id="3" name="Vertical Text Placeholder 2"/>
          <p:cNvSpPr>
            <a:spLocks noGrp="1"/>
          </p:cNvSpPr>
          <p:nvPr>
            <p:ph type="body" orient="vert" idx="1"/>
          </p:nvPr>
        </p:nvSpPr>
        <p:spPr>
          <a:xfrm>
            <a:off x="508009" y="609600"/>
            <a:ext cx="5295113" cy="5251450"/>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2206242C-BA65-4087-9C2B-9B4FE3EA0E93}"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12968315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866218" y="1447809"/>
            <a:ext cx="6619244" cy="3329581"/>
          </a:xfrm>
        </p:spPr>
        <p:txBody>
          <a:bodyPr anchor="b"/>
          <a:lstStyle>
            <a:lvl1pPr>
              <a:defRPr sz="7200"/>
            </a:lvl1pPr>
          </a:lstStyle>
          <a:p>
            <a:r>
              <a:rPr lang="ro-RO" smtClean="0"/>
              <a:t>Clic pentru editare stil titlu</a:t>
            </a:r>
            <a:endParaRPr lang="en-US" dirty="0"/>
          </a:p>
        </p:txBody>
      </p:sp>
      <p:sp>
        <p:nvSpPr>
          <p:cNvPr id="3" name="Subtitle 2"/>
          <p:cNvSpPr>
            <a:spLocks noGrp="1"/>
          </p:cNvSpPr>
          <p:nvPr>
            <p:ph type="subTitle" idx="1"/>
          </p:nvPr>
        </p:nvSpPr>
        <p:spPr>
          <a:xfrm>
            <a:off x="866218" y="4777380"/>
            <a:ext cx="6619244"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smtClean="0"/>
              <a:t>Clic pentru a edita stilul de subtitlu</a:t>
            </a:r>
            <a:endParaRPr lang="en-US" dirty="0"/>
          </a:p>
        </p:txBody>
      </p:sp>
      <p:sp>
        <p:nvSpPr>
          <p:cNvPr id="4" name="Date Placeholder 3"/>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30971004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94" indent="0">
              <a:buNone/>
              <a:defRPr sz="1200"/>
            </a:lvl2pPr>
            <a:lvl3pPr marL="912790" indent="0">
              <a:buNone/>
              <a:defRPr sz="1000"/>
            </a:lvl3pPr>
            <a:lvl4pPr marL="1369186" indent="0">
              <a:buNone/>
              <a:defRPr sz="900"/>
            </a:lvl4pPr>
            <a:lvl5pPr marL="1825580" indent="0">
              <a:buNone/>
              <a:defRPr sz="900"/>
            </a:lvl5pPr>
            <a:lvl6pPr marL="2281976" indent="0">
              <a:buNone/>
              <a:defRPr sz="900"/>
            </a:lvl6pPr>
            <a:lvl7pPr marL="2738370" indent="0">
              <a:buNone/>
              <a:defRPr sz="900"/>
            </a:lvl7pPr>
            <a:lvl8pPr marL="3194757" indent="0">
              <a:buNone/>
              <a:defRPr sz="900"/>
            </a:lvl8pPr>
            <a:lvl9pPr marL="3651158"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ro-RO"/>
          </a:p>
        </p:txBody>
      </p:sp>
      <p:sp>
        <p:nvSpPr>
          <p:cNvPr id="6" name="Rectangle 155"/>
          <p:cNvSpPr>
            <a:spLocks noGrp="1" noChangeArrowheads="1"/>
          </p:cNvSpPr>
          <p:nvPr>
            <p:ph type="ftr" sz="quarter" idx="11"/>
          </p:nvPr>
        </p:nvSpPr>
        <p:spPr>
          <a:ln/>
        </p:spPr>
        <p:txBody>
          <a:bodyPr/>
          <a:lstStyle>
            <a:lvl1pPr>
              <a:defRPr/>
            </a:lvl1pPr>
          </a:lstStyle>
          <a:p>
            <a:pPr>
              <a:defRPr/>
            </a:pPr>
            <a:endParaRPr lang="ro-RO"/>
          </a:p>
        </p:txBody>
      </p:sp>
      <p:sp>
        <p:nvSpPr>
          <p:cNvPr id="7" name="Rectangle 156"/>
          <p:cNvSpPr>
            <a:spLocks noGrp="1" noChangeArrowheads="1"/>
          </p:cNvSpPr>
          <p:nvPr>
            <p:ph type="sldNum" sz="quarter" idx="12"/>
          </p:nvPr>
        </p:nvSpPr>
        <p:spPr>
          <a:ln/>
        </p:spPr>
        <p:txBody>
          <a:bodyPr/>
          <a:lstStyle>
            <a:lvl1pPr>
              <a:defRPr/>
            </a:lvl1pPr>
          </a:lstStyle>
          <a:p>
            <a:pPr>
              <a:defRPr/>
            </a:pPr>
            <a:fld id="{84EE1470-1595-4D7C-B25C-F9E129803E40}" type="slidenum">
              <a:rPr lang="ro-RO"/>
              <a:pPr>
                <a:defRPr/>
              </a:pPr>
              <a:t>‹#›</a:t>
            </a:fld>
            <a:endParaRPr lang="ro-RO"/>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7" name="Date Placeholder 6"/>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7966505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866221" y="2861736"/>
            <a:ext cx="6619243" cy="1915647"/>
          </a:xfrm>
        </p:spPr>
        <p:txBody>
          <a:bodyPr anchor="b"/>
          <a:lstStyle>
            <a:lvl1pPr algn="l">
              <a:defRPr sz="40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866218" y="4777381"/>
            <a:ext cx="6619244"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329852129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sz="half" idx="1"/>
          </p:nvPr>
        </p:nvSpPr>
        <p:spPr>
          <a:xfrm>
            <a:off x="827485" y="2060577"/>
            <a:ext cx="329725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Content Placeholder 3"/>
          <p:cNvSpPr>
            <a:spLocks noGrp="1"/>
          </p:cNvSpPr>
          <p:nvPr>
            <p:ph sz="half" idx="2"/>
          </p:nvPr>
        </p:nvSpPr>
        <p:spPr>
          <a:xfrm>
            <a:off x="4240872" y="2056093"/>
            <a:ext cx="3297256"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4"/>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295927708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o-RO" smtClean="0"/>
              <a:t>Clic pentru editare stil titlu</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Content Placeholder 3"/>
          <p:cNvSpPr>
            <a:spLocks noGrp="1"/>
          </p:cNvSpPr>
          <p:nvPr>
            <p:ph sz="half" idx="2"/>
          </p:nvPr>
        </p:nvSpPr>
        <p:spPr>
          <a:xfrm>
            <a:off x="827485"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Text Placeholder 4"/>
          <p:cNvSpPr>
            <a:spLocks noGrp="1"/>
          </p:cNvSpPr>
          <p:nvPr>
            <p:ph type="body" sz="quarter" idx="3"/>
          </p:nvPr>
        </p:nvSpPr>
        <p:spPr>
          <a:xfrm>
            <a:off x="4240873" y="1905000"/>
            <a:ext cx="32972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Content Placeholder 5"/>
          <p:cNvSpPr>
            <a:spLocks noGrp="1"/>
          </p:cNvSpPr>
          <p:nvPr>
            <p:ph sz="quarter" idx="4"/>
          </p:nvPr>
        </p:nvSpPr>
        <p:spPr>
          <a:xfrm>
            <a:off x="4240873"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7" name="Date Placeholder 6"/>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54658380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7" name="Date Placeholder 2"/>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3"/>
          <p:cNvSpPr>
            <a:spLocks noGrp="1"/>
          </p:cNvSpPr>
          <p:nvPr>
            <p:ph type="ftr" sz="quarter" idx="11"/>
          </p:nvPr>
        </p:nvSpPr>
        <p:spPr/>
        <p:txBody>
          <a:bodyPr/>
          <a:lstStyle/>
          <a:p>
            <a:endParaRPr lang="ro-RO"/>
          </a:p>
        </p:txBody>
      </p:sp>
      <p:sp>
        <p:nvSpPr>
          <p:cNvPr id="6" name="Slide Number Placeholder 4"/>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359695329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2"/>
          <p:cNvSpPr>
            <a:spLocks noGrp="1"/>
          </p:cNvSpPr>
          <p:nvPr>
            <p:ph type="ftr" sz="quarter" idx="11"/>
          </p:nvPr>
        </p:nvSpPr>
        <p:spPr/>
        <p:txBody>
          <a:bodyPr/>
          <a:lstStyle/>
          <a:p>
            <a:endParaRPr lang="ro-RO"/>
          </a:p>
        </p:txBody>
      </p:sp>
      <p:sp>
        <p:nvSpPr>
          <p:cNvPr id="6" name="Slide Number Placeholder 3"/>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112658535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2400" b="0"/>
            </a:lvl1pPr>
          </a:lstStyle>
          <a:p>
            <a:r>
              <a:rPr lang="ro-RO" smtClean="0"/>
              <a:t>Clic pentru editare stil titlu</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Text Placeholder 3"/>
          <p:cNvSpPr>
            <a:spLocks noGrp="1"/>
          </p:cNvSpPr>
          <p:nvPr>
            <p:ph type="body" sz="half" idx="2"/>
          </p:nvPr>
        </p:nvSpPr>
        <p:spPr>
          <a:xfrm>
            <a:off x="866220" y="3129289"/>
            <a:ext cx="2550797"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7" name="Date Placeholder 4"/>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5"/>
          <p:cNvSpPr>
            <a:spLocks noGrp="1"/>
          </p:cNvSpPr>
          <p:nvPr>
            <p:ph type="ftr" sz="quarter" idx="11"/>
          </p:nvPr>
        </p:nvSpPr>
        <p:spPr/>
        <p:txBody>
          <a:bodyPr/>
          <a:lstStyle/>
          <a:p>
            <a:endParaRPr lang="ro-RO"/>
          </a:p>
        </p:txBody>
      </p:sp>
      <p:sp>
        <p:nvSpPr>
          <p:cNvPr id="6" name="Slide Number Placeholder 6"/>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118382995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865432" y="1854192"/>
            <a:ext cx="3819680" cy="1574808"/>
          </a:xfrm>
        </p:spPr>
        <p:txBody>
          <a:bodyPr anchor="b">
            <a:normAutofit/>
          </a:bodyPr>
          <a:lstStyle>
            <a:lvl1pPr algn="l">
              <a:defRPr sz="3600" b="0"/>
            </a:lvl1pPr>
          </a:lstStyle>
          <a:p>
            <a:r>
              <a:rPr lang="ro-RO" smtClean="0"/>
              <a:t>Clic pentru editare stil titlu</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4" name="Text Placeholder 3"/>
          <p:cNvSpPr>
            <a:spLocks noGrp="1"/>
          </p:cNvSpPr>
          <p:nvPr>
            <p:ph type="body" sz="half" idx="2"/>
          </p:nvPr>
        </p:nvSpPr>
        <p:spPr>
          <a:xfrm>
            <a:off x="866218" y="3657600"/>
            <a:ext cx="381373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28371680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Imagine panoramică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866221" y="4800587"/>
            <a:ext cx="6619243" cy="566738"/>
          </a:xfrm>
        </p:spPr>
        <p:txBody>
          <a:bodyPr anchor="b">
            <a:normAutofit/>
          </a:bodyPr>
          <a:lstStyle>
            <a:lvl1pPr algn="l">
              <a:defRPr sz="2400" b="0"/>
            </a:lvl1pPr>
          </a:lstStyle>
          <a:p>
            <a:r>
              <a:rPr lang="ro-RO" smtClean="0"/>
              <a:t>Clic pentru editare stil titlu</a:t>
            </a:r>
            <a:endParaRPr lang="en-US" dirty="0"/>
          </a:p>
        </p:txBody>
      </p:sp>
      <p:sp>
        <p:nvSpPr>
          <p:cNvPr id="3" name="Picture Placeholder 2"/>
          <p:cNvSpPr>
            <a:spLocks noGrp="1" noChangeAspect="1"/>
          </p:cNvSpPr>
          <p:nvPr>
            <p:ph type="pic" idx="1"/>
          </p:nvPr>
        </p:nvSpPr>
        <p:spPr>
          <a:xfrm>
            <a:off x="866218"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337073660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e 1"/>
          <p:cNvSpPr>
            <a:spLocks noGrp="1"/>
          </p:cNvSpPr>
          <p:nvPr>
            <p:ph type="title"/>
          </p:nvPr>
        </p:nvSpPr>
        <p:spPr>
          <a:xfrm>
            <a:off x="866218" y="1447800"/>
            <a:ext cx="6619244" cy="1981200"/>
          </a:xfrm>
        </p:spPr>
        <p:txBody>
          <a:bodyPr/>
          <a:lstStyle>
            <a:lvl1pPr>
              <a:defRPr sz="4800"/>
            </a:lvl1pPr>
          </a:lstStyle>
          <a:p>
            <a:r>
              <a:rPr lang="ro-RO" smtClean="0"/>
              <a:t>Clic pentru editare stil titlu</a:t>
            </a:r>
            <a:endParaRPr lang="en-US" dirty="0"/>
          </a:p>
        </p:txBody>
      </p:sp>
      <p:sp>
        <p:nvSpPr>
          <p:cNvPr id="8" name="Text Placeholder 3"/>
          <p:cNvSpPr>
            <a:spLocks noGrp="1"/>
          </p:cNvSpPr>
          <p:nvPr>
            <p:ph type="body" sz="half" idx="2"/>
          </p:nvPr>
        </p:nvSpPr>
        <p:spPr>
          <a:xfrm>
            <a:off x="866218" y="3657600"/>
            <a:ext cx="6619244"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371322871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1"/>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D8BD707-D9CF-40AE-B4C6-C98DA3205C09}" type="datetimeFigureOut">
              <a:rPr lang="en-US" smtClean="0"/>
              <a:pPr/>
              <a:t>5/26/2016</a:t>
            </a:fld>
            <a:endParaRPr lang="en-US"/>
          </a:p>
        </p:txBody>
      </p:sp>
      <p:sp>
        <p:nvSpPr>
          <p:cNvPr id="15" name="Slide Number Placeholder 14"/>
          <p:cNvSpPr>
            <a:spLocks noGrp="1"/>
          </p:cNvSpPr>
          <p:nvPr>
            <p:ph type="sldNum" sz="quarter" idx="15"/>
          </p:nvPr>
        </p:nvSpPr>
        <p:spPr/>
        <p:txBody>
          <a:bodyPr/>
          <a:lstStyle>
            <a:lvl1pPr algn="ctr">
              <a:defRPr/>
            </a:lvl1pPr>
          </a:lstStyle>
          <a:p>
            <a:fld id="{B6F15528-21DE-4FAA-801E-634DDDAF4B2B}"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94" indent="0">
              <a:buNone/>
              <a:defRPr sz="2800"/>
            </a:lvl2pPr>
            <a:lvl3pPr marL="912790" indent="0">
              <a:buNone/>
              <a:defRPr sz="2400"/>
            </a:lvl3pPr>
            <a:lvl4pPr marL="1369186" indent="0">
              <a:buNone/>
              <a:defRPr sz="2000"/>
            </a:lvl4pPr>
            <a:lvl5pPr marL="1825580" indent="0">
              <a:buNone/>
              <a:defRPr sz="2000"/>
            </a:lvl5pPr>
            <a:lvl6pPr marL="2281976" indent="0">
              <a:buNone/>
              <a:defRPr sz="2000"/>
            </a:lvl6pPr>
            <a:lvl7pPr marL="2738370" indent="0">
              <a:buNone/>
              <a:defRPr sz="2000"/>
            </a:lvl7pPr>
            <a:lvl8pPr marL="3194757" indent="0">
              <a:buNone/>
              <a:defRPr sz="2000"/>
            </a:lvl8pPr>
            <a:lvl9pPr marL="365115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94" indent="0">
              <a:buNone/>
              <a:defRPr sz="1200"/>
            </a:lvl2pPr>
            <a:lvl3pPr marL="912790" indent="0">
              <a:buNone/>
              <a:defRPr sz="1000"/>
            </a:lvl3pPr>
            <a:lvl4pPr marL="1369186" indent="0">
              <a:buNone/>
              <a:defRPr sz="900"/>
            </a:lvl4pPr>
            <a:lvl5pPr marL="1825580" indent="0">
              <a:buNone/>
              <a:defRPr sz="900"/>
            </a:lvl5pPr>
            <a:lvl6pPr marL="2281976" indent="0">
              <a:buNone/>
              <a:defRPr sz="900"/>
            </a:lvl6pPr>
            <a:lvl7pPr marL="2738370" indent="0">
              <a:buNone/>
              <a:defRPr sz="900"/>
            </a:lvl7pPr>
            <a:lvl8pPr marL="3194757" indent="0">
              <a:buNone/>
              <a:defRPr sz="900"/>
            </a:lvl8pPr>
            <a:lvl9pPr marL="3651158"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ro-RO"/>
          </a:p>
        </p:txBody>
      </p:sp>
      <p:sp>
        <p:nvSpPr>
          <p:cNvPr id="6" name="Rectangle 155"/>
          <p:cNvSpPr>
            <a:spLocks noGrp="1" noChangeArrowheads="1"/>
          </p:cNvSpPr>
          <p:nvPr>
            <p:ph type="ftr" sz="quarter" idx="11"/>
          </p:nvPr>
        </p:nvSpPr>
        <p:spPr>
          <a:ln/>
        </p:spPr>
        <p:txBody>
          <a:bodyPr/>
          <a:lstStyle>
            <a:lvl1pPr>
              <a:defRPr/>
            </a:lvl1pPr>
          </a:lstStyle>
          <a:p>
            <a:pPr>
              <a:defRPr/>
            </a:pPr>
            <a:endParaRPr lang="ro-RO"/>
          </a:p>
        </p:txBody>
      </p:sp>
      <p:sp>
        <p:nvSpPr>
          <p:cNvPr id="7" name="Rectangle 156"/>
          <p:cNvSpPr>
            <a:spLocks noGrp="1" noChangeArrowheads="1"/>
          </p:cNvSpPr>
          <p:nvPr>
            <p:ph type="sldNum" sz="quarter" idx="12"/>
          </p:nvPr>
        </p:nvSpPr>
        <p:spPr>
          <a:ln/>
        </p:spPr>
        <p:txBody>
          <a:bodyPr/>
          <a:lstStyle>
            <a:lvl1pPr>
              <a:defRPr/>
            </a:lvl1pPr>
          </a:lstStyle>
          <a:p>
            <a:pPr>
              <a:defRPr/>
            </a:pPr>
            <a:fld id="{ECCEF8B6-8992-4A69-AF25-9A774C201295}" type="slidenum">
              <a:rPr lang="ro-RO"/>
              <a:pPr>
                <a:defRPr/>
              </a:pPr>
              <a:t>‹#›</a:t>
            </a:fld>
            <a:endParaRPr lang="ro-RO"/>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4800"/>
            </a:lvl1pPr>
          </a:lstStyle>
          <a:p>
            <a:r>
              <a:rPr lang="ro-RO" smtClean="0"/>
              <a:t>Clic pentru editare stil titlu</a:t>
            </a:r>
            <a:endParaRPr lang="en-US" dirty="0"/>
          </a:p>
        </p:txBody>
      </p:sp>
      <p:sp>
        <p:nvSpPr>
          <p:cNvPr id="14" name="Text Placeholder 3"/>
          <p:cNvSpPr>
            <a:spLocks noGrp="1"/>
          </p:cNvSpPr>
          <p:nvPr>
            <p:ph type="body" sz="half" idx="13"/>
          </p:nvPr>
        </p:nvSpPr>
        <p:spPr>
          <a:xfrm>
            <a:off x="1447802" y="3771174"/>
            <a:ext cx="55393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10" name="Text Placeholder 3"/>
          <p:cNvSpPr>
            <a:spLocks noGrp="1"/>
          </p:cNvSpPr>
          <p:nvPr>
            <p:ph type="body" sz="half" idx="2"/>
          </p:nvPr>
        </p:nvSpPr>
        <p:spPr>
          <a:xfrm>
            <a:off x="866218" y="4350657"/>
            <a:ext cx="6619244"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4F36174-69CA-4255-96F4-8FD854DEC64E}" type="slidenum">
              <a:rPr lang="ro-RO" smtClean="0"/>
              <a:pPr/>
              <a:t>‹#›</a:t>
            </a:fld>
            <a:endParaRPr lang="ro-RO"/>
          </a:p>
        </p:txBody>
      </p:sp>
      <p:sp>
        <p:nvSpPr>
          <p:cNvPr id="11" name="TextBox 10"/>
          <p:cNvSpPr txBox="1"/>
          <p:nvPr/>
        </p:nvSpPr>
        <p:spPr>
          <a:xfrm>
            <a:off x="673721" y="971253"/>
            <a:ext cx="601434"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6997868" y="2613787"/>
            <a:ext cx="601434"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 xmlns:p14="http://schemas.microsoft.com/office/powerpoint/2010/main" val="143610361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866218" y="3124201"/>
            <a:ext cx="6619244" cy="1653180"/>
          </a:xfrm>
        </p:spPr>
        <p:txBody>
          <a:bodyPr anchor="b"/>
          <a:lstStyle>
            <a:lvl1pPr algn="l">
              <a:defRPr sz="40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866218" y="4777381"/>
            <a:ext cx="661924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401927001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3 coloa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o-RO" smtClean="0"/>
              <a:t>Clic pentru editare stil titlu</a:t>
            </a:r>
            <a:endParaRPr lang="en-US" dirty="0"/>
          </a:p>
        </p:txBody>
      </p:sp>
      <p:sp>
        <p:nvSpPr>
          <p:cNvPr id="3" name="Text Placeholder 2"/>
          <p:cNvSpPr>
            <a:spLocks noGrp="1"/>
          </p:cNvSpPr>
          <p:nvPr>
            <p:ph type="body" idx="1"/>
          </p:nvPr>
        </p:nvSpPr>
        <p:spPr>
          <a:xfrm>
            <a:off x="474712" y="1981200"/>
            <a:ext cx="22101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16" name="Text Placeholder 3"/>
          <p:cNvSpPr>
            <a:spLocks noGrp="1"/>
          </p:cNvSpPr>
          <p:nvPr>
            <p:ph type="body" sz="half" idx="15"/>
          </p:nvPr>
        </p:nvSpPr>
        <p:spPr>
          <a:xfrm>
            <a:off x="489351" y="2667000"/>
            <a:ext cx="21955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Text Placeholder 4"/>
          <p:cNvSpPr>
            <a:spLocks noGrp="1"/>
          </p:cNvSpPr>
          <p:nvPr>
            <p:ph type="body" sz="quarter" idx="3"/>
          </p:nvPr>
        </p:nvSpPr>
        <p:spPr>
          <a:xfrm>
            <a:off x="2912749" y="1981200"/>
            <a:ext cx="220218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14" name="Text Placeholder 4"/>
          <p:cNvSpPr>
            <a:spLocks noGrp="1"/>
          </p:cNvSpPr>
          <p:nvPr>
            <p:ph type="body" sz="quarter" idx="13"/>
          </p:nvPr>
        </p:nvSpPr>
        <p:spPr>
          <a:xfrm>
            <a:off x="5343529" y="1981200"/>
            <a:ext cx="219908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20" name="Text Placeholder 3"/>
          <p:cNvSpPr>
            <a:spLocks noGrp="1"/>
          </p:cNvSpPr>
          <p:nvPr>
            <p:ph type="body" sz="half" idx="17"/>
          </p:nvPr>
        </p:nvSpPr>
        <p:spPr>
          <a:xfrm>
            <a:off x="5343529" y="2667000"/>
            <a:ext cx="219908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4"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263537961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oloană cu trei imag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o-RO" smtClean="0"/>
              <a:t>Clic pentru editare stil titlu</a:t>
            </a:r>
            <a:endParaRPr lang="en-US" dirty="0"/>
          </a:p>
        </p:txBody>
      </p:sp>
      <p:sp>
        <p:nvSpPr>
          <p:cNvPr id="3" name="Text Placeholder 2"/>
          <p:cNvSpPr>
            <a:spLocks noGrp="1"/>
          </p:cNvSpPr>
          <p:nvPr>
            <p:ph type="body" idx="1"/>
          </p:nvPr>
        </p:nvSpPr>
        <p:spPr>
          <a:xfrm>
            <a:off x="489349" y="4250949"/>
            <a:ext cx="22050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29" name="Picture Placeholder 2"/>
          <p:cNvSpPr>
            <a:spLocks noGrp="1" noChangeAspect="1"/>
          </p:cNvSpPr>
          <p:nvPr>
            <p:ph type="pic" idx="15"/>
          </p:nvPr>
        </p:nvSpPr>
        <p:spPr>
          <a:xfrm>
            <a:off x="489349"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22" name="Text Placeholder 3"/>
          <p:cNvSpPr>
            <a:spLocks noGrp="1"/>
          </p:cNvSpPr>
          <p:nvPr>
            <p:ph type="body" sz="half" idx="18"/>
          </p:nvPr>
        </p:nvSpPr>
        <p:spPr>
          <a:xfrm>
            <a:off x="489349" y="4827220"/>
            <a:ext cx="220503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30" name="Picture Placeholder 2"/>
          <p:cNvSpPr>
            <a:spLocks noGrp="1" noChangeAspect="1"/>
          </p:cNvSpPr>
          <p:nvPr>
            <p:ph type="pic" idx="21"/>
          </p:nvPr>
        </p:nvSpPr>
        <p:spPr>
          <a:xfrm>
            <a:off x="2917032"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23" name="Text Placeholder 3"/>
          <p:cNvSpPr>
            <a:spLocks noGrp="1"/>
          </p:cNvSpPr>
          <p:nvPr>
            <p:ph type="body" sz="half" idx="19"/>
          </p:nvPr>
        </p:nvSpPr>
        <p:spPr>
          <a:xfrm>
            <a:off x="2916020" y="4827219"/>
            <a:ext cx="2200805"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14" name="Text Placeholder 4"/>
          <p:cNvSpPr>
            <a:spLocks noGrp="1"/>
          </p:cNvSpPr>
          <p:nvPr>
            <p:ph type="body" sz="quarter" idx="13"/>
          </p:nvPr>
        </p:nvSpPr>
        <p:spPr>
          <a:xfrm>
            <a:off x="5343529" y="4250949"/>
            <a:ext cx="219908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31" name="Picture Placeholder 2"/>
          <p:cNvSpPr>
            <a:spLocks noGrp="1" noChangeAspect="1"/>
          </p:cNvSpPr>
          <p:nvPr>
            <p:ph type="pic" idx="22"/>
          </p:nvPr>
        </p:nvSpPr>
        <p:spPr>
          <a:xfrm>
            <a:off x="5343529"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24" name="Text Placeholder 3"/>
          <p:cNvSpPr>
            <a:spLocks noGrp="1"/>
          </p:cNvSpPr>
          <p:nvPr>
            <p:ph type="body" sz="half" idx="20"/>
          </p:nvPr>
        </p:nvSpPr>
        <p:spPr>
          <a:xfrm>
            <a:off x="5343432" y="4827217"/>
            <a:ext cx="220199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4"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33649839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Vertical Text Placeholder 2"/>
          <p:cNvSpPr>
            <a:spLocks noGrp="1"/>
          </p:cNvSpPr>
          <p:nvPr>
            <p:ph type="body" orient="vert" idx="1"/>
          </p:nvPr>
        </p:nvSpPr>
        <p:spPr/>
        <p:txBody>
          <a:bodyPr vert="eaVert" anchor="t" anchorCtr="0"/>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23820884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63" y="430222"/>
            <a:ext cx="1314451" cy="5826125"/>
          </a:xfrm>
        </p:spPr>
        <p:txBody>
          <a:bodyPr vert="eaVert" anchor="b" anchorCtr="0"/>
          <a:lstStyle/>
          <a:p>
            <a:r>
              <a:rPr lang="ro-RO" smtClean="0"/>
              <a:t>Clic pentru editare stil titlu</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898D2851-02B4-4433-8B21-4E9127E36735}" type="datetimeFigureOut">
              <a:rPr lang="ro-RO" smtClean="0"/>
              <a:pPr/>
              <a:t>26.05.2016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154244078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 name="bomb.wav"/>
          </p:stSnd>
        </p:sndAc>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5/26/2016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ro-RO"/>
          </a:p>
        </p:txBody>
      </p:sp>
      <p:sp>
        <p:nvSpPr>
          <p:cNvPr id="5" name="Rectangle 155"/>
          <p:cNvSpPr>
            <a:spLocks noGrp="1" noChangeArrowheads="1"/>
          </p:cNvSpPr>
          <p:nvPr>
            <p:ph type="ftr" sz="quarter" idx="11"/>
          </p:nvPr>
        </p:nvSpPr>
        <p:spPr>
          <a:ln/>
        </p:spPr>
        <p:txBody>
          <a:bodyPr/>
          <a:lstStyle>
            <a:lvl1pPr>
              <a:defRPr/>
            </a:lvl1pPr>
          </a:lstStyle>
          <a:p>
            <a:pPr>
              <a:defRPr/>
            </a:pPr>
            <a:endParaRPr lang="ro-RO"/>
          </a:p>
        </p:txBody>
      </p:sp>
      <p:sp>
        <p:nvSpPr>
          <p:cNvPr id="6" name="Rectangle 156"/>
          <p:cNvSpPr>
            <a:spLocks noGrp="1" noChangeArrowheads="1"/>
          </p:cNvSpPr>
          <p:nvPr>
            <p:ph type="sldNum" sz="quarter" idx="12"/>
          </p:nvPr>
        </p:nvSpPr>
        <p:spPr>
          <a:ln/>
        </p:spPr>
        <p:txBody>
          <a:bodyPr/>
          <a:lstStyle>
            <a:lvl1pPr>
              <a:defRPr/>
            </a:lvl1pPr>
          </a:lstStyle>
          <a:p>
            <a:pPr>
              <a:defRPr/>
            </a:pPr>
            <a:fld id="{142AAE29-4A47-42C4-A545-8534A561957C}" type="slidenum">
              <a:rPr lang="ro-RO"/>
              <a:pPr>
                <a:defRPr/>
              </a:pPr>
              <a:t>‹#›</a:t>
            </a:fld>
            <a:endParaRPr lang="ro-RO"/>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5/26/2016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D8BD707-D9CF-40AE-B4C6-C98DA3205C09}" type="datetimeFigureOut">
              <a:rPr lang="en-US" smtClean="0"/>
              <a:pPr/>
              <a:t>5/26/2016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5/26/2016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207" y="22862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33" y="22862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ro-RO"/>
          </a:p>
        </p:txBody>
      </p:sp>
      <p:sp>
        <p:nvSpPr>
          <p:cNvPr id="5" name="Rectangle 155"/>
          <p:cNvSpPr>
            <a:spLocks noGrp="1" noChangeArrowheads="1"/>
          </p:cNvSpPr>
          <p:nvPr>
            <p:ph type="ftr" sz="quarter" idx="11"/>
          </p:nvPr>
        </p:nvSpPr>
        <p:spPr>
          <a:ln/>
        </p:spPr>
        <p:txBody>
          <a:bodyPr/>
          <a:lstStyle>
            <a:lvl1pPr>
              <a:defRPr/>
            </a:lvl1pPr>
          </a:lstStyle>
          <a:p>
            <a:pPr>
              <a:defRPr/>
            </a:pPr>
            <a:endParaRPr lang="ro-RO"/>
          </a:p>
        </p:txBody>
      </p:sp>
      <p:sp>
        <p:nvSpPr>
          <p:cNvPr id="6" name="Rectangle 156"/>
          <p:cNvSpPr>
            <a:spLocks noGrp="1" noChangeArrowheads="1"/>
          </p:cNvSpPr>
          <p:nvPr>
            <p:ph type="sldNum" sz="quarter" idx="12"/>
          </p:nvPr>
        </p:nvSpPr>
        <p:spPr>
          <a:ln/>
        </p:spPr>
        <p:txBody>
          <a:bodyPr/>
          <a:lstStyle>
            <a:lvl1pPr>
              <a:defRPr/>
            </a:lvl1pPr>
          </a:lstStyle>
          <a:p>
            <a:pPr>
              <a:defRPr/>
            </a:pPr>
            <a:fld id="{80FC5C53-51E4-4A0A-B9FD-66BBDF50BEEE}" type="slidenum">
              <a:rPr lang="ro-RO"/>
              <a:pPr>
                <a:defRPr/>
              </a:pPr>
              <a:t>‹#›</a:t>
            </a:fld>
            <a:endParaRPr lang="ro-RO"/>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7"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50" y="160022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25"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25" y="3925904"/>
            <a:ext cx="419417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54"/>
          <p:cNvSpPr>
            <a:spLocks noGrp="1" noChangeArrowheads="1"/>
          </p:cNvSpPr>
          <p:nvPr>
            <p:ph type="dt" sz="half" idx="10"/>
          </p:nvPr>
        </p:nvSpPr>
        <p:spPr>
          <a:ln/>
        </p:spPr>
        <p:txBody>
          <a:bodyPr/>
          <a:lstStyle>
            <a:lvl1pPr>
              <a:defRPr/>
            </a:lvl1pPr>
          </a:lstStyle>
          <a:p>
            <a:pPr>
              <a:defRPr/>
            </a:pPr>
            <a:endParaRPr lang="ro-RO"/>
          </a:p>
        </p:txBody>
      </p:sp>
      <p:sp>
        <p:nvSpPr>
          <p:cNvPr id="7" name="Rectangle 155"/>
          <p:cNvSpPr>
            <a:spLocks noGrp="1" noChangeArrowheads="1"/>
          </p:cNvSpPr>
          <p:nvPr>
            <p:ph type="ftr" sz="quarter" idx="11"/>
          </p:nvPr>
        </p:nvSpPr>
        <p:spPr>
          <a:ln/>
        </p:spPr>
        <p:txBody>
          <a:bodyPr/>
          <a:lstStyle>
            <a:lvl1pPr>
              <a:defRPr/>
            </a:lvl1pPr>
          </a:lstStyle>
          <a:p>
            <a:pPr>
              <a:defRPr/>
            </a:pPr>
            <a:endParaRPr lang="ro-RO"/>
          </a:p>
        </p:txBody>
      </p:sp>
      <p:sp>
        <p:nvSpPr>
          <p:cNvPr id="8" name="Rectangle 156"/>
          <p:cNvSpPr>
            <a:spLocks noGrp="1" noChangeArrowheads="1"/>
          </p:cNvSpPr>
          <p:nvPr>
            <p:ph type="sldNum" sz="quarter" idx="12"/>
          </p:nvPr>
        </p:nvSpPr>
        <p:spPr>
          <a:ln/>
        </p:spPr>
        <p:txBody>
          <a:bodyPr/>
          <a:lstStyle>
            <a:lvl1pPr>
              <a:defRPr/>
            </a:lvl1pPr>
          </a:lstStyle>
          <a:p>
            <a:pPr>
              <a:defRPr/>
            </a:pPr>
            <a:fld id="{29C83285-648F-46B2-A168-956410FF90E8}" type="slidenum">
              <a:rPr lang="ro-RO"/>
              <a:pPr>
                <a:defRPr/>
              </a:pPr>
              <a:t>‹#›</a:t>
            </a:fld>
            <a:endParaRPr lang="ro-RO"/>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1627" y="228600"/>
            <a:ext cx="85407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50"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25"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01627" y="3925904"/>
            <a:ext cx="854075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54"/>
          <p:cNvSpPr>
            <a:spLocks noGrp="1" noChangeArrowheads="1"/>
          </p:cNvSpPr>
          <p:nvPr>
            <p:ph type="dt" sz="half" idx="10"/>
          </p:nvPr>
        </p:nvSpPr>
        <p:spPr>
          <a:ln/>
        </p:spPr>
        <p:txBody>
          <a:bodyPr/>
          <a:lstStyle>
            <a:lvl1pPr>
              <a:defRPr/>
            </a:lvl1pPr>
          </a:lstStyle>
          <a:p>
            <a:pPr>
              <a:defRPr/>
            </a:pPr>
            <a:endParaRPr lang="ro-RO"/>
          </a:p>
        </p:txBody>
      </p:sp>
      <p:sp>
        <p:nvSpPr>
          <p:cNvPr id="7" name="Rectangle 155"/>
          <p:cNvSpPr>
            <a:spLocks noGrp="1" noChangeArrowheads="1"/>
          </p:cNvSpPr>
          <p:nvPr>
            <p:ph type="ftr" sz="quarter" idx="11"/>
          </p:nvPr>
        </p:nvSpPr>
        <p:spPr>
          <a:ln/>
        </p:spPr>
        <p:txBody>
          <a:bodyPr/>
          <a:lstStyle>
            <a:lvl1pPr>
              <a:defRPr/>
            </a:lvl1pPr>
          </a:lstStyle>
          <a:p>
            <a:pPr>
              <a:defRPr/>
            </a:pPr>
            <a:endParaRPr lang="ro-RO"/>
          </a:p>
        </p:txBody>
      </p:sp>
      <p:sp>
        <p:nvSpPr>
          <p:cNvPr id="8" name="Rectangle 156"/>
          <p:cNvSpPr>
            <a:spLocks noGrp="1" noChangeArrowheads="1"/>
          </p:cNvSpPr>
          <p:nvPr>
            <p:ph type="sldNum" sz="quarter" idx="12"/>
          </p:nvPr>
        </p:nvSpPr>
        <p:spPr>
          <a:ln/>
        </p:spPr>
        <p:txBody>
          <a:bodyPr/>
          <a:lstStyle>
            <a:lvl1pPr>
              <a:defRPr/>
            </a:lvl1pPr>
          </a:lstStyle>
          <a:p>
            <a:pPr>
              <a:defRPr/>
            </a:pPr>
            <a:fld id="{58D249E2-981F-449D-B0B6-799B181E3040}" type="slidenum">
              <a:rPr lang="ro-RO"/>
              <a:pPr>
                <a:defRPr/>
              </a:pPr>
              <a:t>‹#›</a:t>
            </a:fld>
            <a:endParaRPr lang="ro-RO"/>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49" name="PlaceHolder 2"/>
          <p:cNvSpPr>
            <a:spLocks noGrp="1"/>
          </p:cNvSpPr>
          <p:nvPr>
            <p:ph type="subTitle"/>
          </p:nvPr>
        </p:nvSpPr>
        <p:spPr>
          <a:xfrm>
            <a:off x="326552" y="1796221"/>
            <a:ext cx="8327055" cy="4245611"/>
          </a:xfrm>
          <a:prstGeom prst="rect">
            <a:avLst/>
          </a:prstGeom>
        </p:spPr>
        <p:txBody>
          <a:bodyPr lIns="0" tIns="0" rIns="0" bIns="0"/>
          <a:lstStyle/>
          <a:p>
            <a:endParaRPr lang="en-US" sz="2400" b="0" strike="noStrike" spc="-1" dirty="0">
              <a:solidFill>
                <a:srgbClr val="1C1C1C"/>
              </a:solidFill>
              <a:uFill>
                <a:solidFill>
                  <a:srgbClr val="FFFFFF"/>
                </a:solidFill>
              </a:uFill>
              <a:latin typeface="Source Sans Pro Ligh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51" name="PlaceHolder 2"/>
          <p:cNvSpPr>
            <a:spLocks noGrp="1"/>
          </p:cNvSpPr>
          <p:nvPr>
            <p:ph type="body"/>
          </p:nvPr>
        </p:nvSpPr>
        <p:spPr>
          <a:xfrm>
            <a:off x="326552" y="1796221"/>
            <a:ext cx="8327055"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53" name="PlaceHolder 2"/>
          <p:cNvSpPr>
            <a:spLocks noGrp="1"/>
          </p:cNvSpPr>
          <p:nvPr>
            <p:ph type="body"/>
          </p:nvPr>
        </p:nvSpPr>
        <p:spPr>
          <a:xfrm>
            <a:off x="326553" y="1796221"/>
            <a:ext cx="4063276"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54" name="PlaceHolder 3"/>
          <p:cNvSpPr>
            <a:spLocks noGrp="1"/>
          </p:cNvSpPr>
          <p:nvPr>
            <p:ph type="body"/>
          </p:nvPr>
        </p:nvSpPr>
        <p:spPr>
          <a:xfrm>
            <a:off x="4593270" y="1796221"/>
            <a:ext cx="4063276"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685800" y="3505201"/>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7025"/>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326564" y="326601"/>
            <a:ext cx="8490331" cy="3785779"/>
          </a:xfrm>
          <a:prstGeom prst="rect">
            <a:avLst/>
          </a:prstGeom>
        </p:spPr>
        <p:txBody>
          <a:bodyPr lIns="0" tIns="0" rIns="0" bIns="0"/>
          <a:lstStyle/>
          <a:p>
            <a:endParaRPr lang="en-US" sz="2400" b="0" strike="noStrike" spc="-1" dirty="0">
              <a:solidFill>
                <a:srgbClr val="1C1C1C"/>
              </a:solidFill>
              <a:uFill>
                <a:solidFill>
                  <a:srgbClr val="FFFFFF"/>
                </a:solidFill>
              </a:uFill>
              <a:latin typeface="Source Sans Pro Ligh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58" name="PlaceHolder 2"/>
          <p:cNvSpPr>
            <a:spLocks noGrp="1"/>
          </p:cNvSpPr>
          <p:nvPr>
            <p:ph type="body"/>
          </p:nvPr>
        </p:nvSpPr>
        <p:spPr>
          <a:xfrm>
            <a:off x="326553"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59" name="PlaceHolder 3"/>
          <p:cNvSpPr>
            <a:spLocks noGrp="1"/>
          </p:cNvSpPr>
          <p:nvPr>
            <p:ph type="body"/>
          </p:nvPr>
        </p:nvSpPr>
        <p:spPr>
          <a:xfrm>
            <a:off x="326553" y="4013735"/>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60" name="PlaceHolder 4"/>
          <p:cNvSpPr>
            <a:spLocks noGrp="1"/>
          </p:cNvSpPr>
          <p:nvPr>
            <p:ph type="body"/>
          </p:nvPr>
        </p:nvSpPr>
        <p:spPr>
          <a:xfrm>
            <a:off x="4593270" y="1796221"/>
            <a:ext cx="4063276"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62" name="PlaceHolder 2"/>
          <p:cNvSpPr>
            <a:spLocks noGrp="1"/>
          </p:cNvSpPr>
          <p:nvPr>
            <p:ph type="body"/>
          </p:nvPr>
        </p:nvSpPr>
        <p:spPr>
          <a:xfrm>
            <a:off x="326553" y="1796221"/>
            <a:ext cx="4063276"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63" name="PlaceHolder 3"/>
          <p:cNvSpPr>
            <a:spLocks noGrp="1"/>
          </p:cNvSpPr>
          <p:nvPr>
            <p:ph type="body"/>
          </p:nvPr>
        </p:nvSpPr>
        <p:spPr>
          <a:xfrm>
            <a:off x="4593270"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64" name="PlaceHolder 4"/>
          <p:cNvSpPr>
            <a:spLocks noGrp="1"/>
          </p:cNvSpPr>
          <p:nvPr>
            <p:ph type="body"/>
          </p:nvPr>
        </p:nvSpPr>
        <p:spPr>
          <a:xfrm>
            <a:off x="4593270" y="4013735"/>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66" name="PlaceHolder 2"/>
          <p:cNvSpPr>
            <a:spLocks noGrp="1"/>
          </p:cNvSpPr>
          <p:nvPr>
            <p:ph type="body"/>
          </p:nvPr>
        </p:nvSpPr>
        <p:spPr>
          <a:xfrm>
            <a:off x="326553"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67" name="PlaceHolder 3"/>
          <p:cNvSpPr>
            <a:spLocks noGrp="1"/>
          </p:cNvSpPr>
          <p:nvPr>
            <p:ph type="body"/>
          </p:nvPr>
        </p:nvSpPr>
        <p:spPr>
          <a:xfrm>
            <a:off x="4593270"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68" name="PlaceHolder 4"/>
          <p:cNvSpPr>
            <a:spLocks noGrp="1"/>
          </p:cNvSpPr>
          <p:nvPr>
            <p:ph type="body"/>
          </p:nvPr>
        </p:nvSpPr>
        <p:spPr>
          <a:xfrm>
            <a:off x="326552" y="4013735"/>
            <a:ext cx="8327055"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70" name="PlaceHolder 2"/>
          <p:cNvSpPr>
            <a:spLocks noGrp="1"/>
          </p:cNvSpPr>
          <p:nvPr>
            <p:ph type="body"/>
          </p:nvPr>
        </p:nvSpPr>
        <p:spPr>
          <a:xfrm>
            <a:off x="326552" y="1796220"/>
            <a:ext cx="8327055"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71" name="PlaceHolder 3"/>
          <p:cNvSpPr>
            <a:spLocks noGrp="1"/>
          </p:cNvSpPr>
          <p:nvPr>
            <p:ph type="body"/>
          </p:nvPr>
        </p:nvSpPr>
        <p:spPr>
          <a:xfrm>
            <a:off x="326552" y="4013735"/>
            <a:ext cx="8327055"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73" name="PlaceHolder 2"/>
          <p:cNvSpPr>
            <a:spLocks noGrp="1"/>
          </p:cNvSpPr>
          <p:nvPr>
            <p:ph type="body"/>
          </p:nvPr>
        </p:nvSpPr>
        <p:spPr>
          <a:xfrm>
            <a:off x="326553"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74" name="PlaceHolder 3"/>
          <p:cNvSpPr>
            <a:spLocks noGrp="1"/>
          </p:cNvSpPr>
          <p:nvPr>
            <p:ph type="body"/>
          </p:nvPr>
        </p:nvSpPr>
        <p:spPr>
          <a:xfrm>
            <a:off x="4593270"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75" name="PlaceHolder 4"/>
          <p:cNvSpPr>
            <a:spLocks noGrp="1"/>
          </p:cNvSpPr>
          <p:nvPr>
            <p:ph type="body"/>
          </p:nvPr>
        </p:nvSpPr>
        <p:spPr>
          <a:xfrm>
            <a:off x="4593270" y="4013735"/>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76" name="PlaceHolder 5"/>
          <p:cNvSpPr>
            <a:spLocks noGrp="1"/>
          </p:cNvSpPr>
          <p:nvPr>
            <p:ph type="body"/>
          </p:nvPr>
        </p:nvSpPr>
        <p:spPr>
          <a:xfrm>
            <a:off x="326553" y="4013735"/>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78" name="PlaceHolder 2"/>
          <p:cNvSpPr>
            <a:spLocks noGrp="1"/>
          </p:cNvSpPr>
          <p:nvPr>
            <p:ph type="body"/>
          </p:nvPr>
        </p:nvSpPr>
        <p:spPr>
          <a:xfrm>
            <a:off x="326552" y="1796221"/>
            <a:ext cx="8327055"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79" name="PlaceHolder 3"/>
          <p:cNvSpPr>
            <a:spLocks noGrp="1"/>
          </p:cNvSpPr>
          <p:nvPr>
            <p:ph type="body"/>
          </p:nvPr>
        </p:nvSpPr>
        <p:spPr>
          <a:xfrm>
            <a:off x="326552" y="1796221"/>
            <a:ext cx="8327055"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pic>
        <p:nvPicPr>
          <p:cNvPr id="80" name="Picture 79"/>
          <p:cNvPicPr/>
          <p:nvPr/>
        </p:nvPicPr>
        <p:blipFill>
          <a:blip r:embed="rId2"/>
          <a:stretch/>
        </p:blipFill>
        <p:spPr>
          <a:xfrm>
            <a:off x="1829667" y="1796221"/>
            <a:ext cx="5320498" cy="4245611"/>
          </a:xfrm>
          <a:prstGeom prst="rect">
            <a:avLst/>
          </a:prstGeom>
          <a:ln>
            <a:noFill/>
          </a:ln>
        </p:spPr>
      </p:pic>
      <p:pic>
        <p:nvPicPr>
          <p:cNvPr id="81" name="Picture 80"/>
          <p:cNvPicPr/>
          <p:nvPr/>
        </p:nvPicPr>
        <p:blipFill>
          <a:blip r:embed="rId2"/>
          <a:stretch/>
        </p:blipFill>
        <p:spPr>
          <a:xfrm>
            <a:off x="1829667" y="1796221"/>
            <a:ext cx="5320498" cy="4245611"/>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49" name="PlaceHolder 2"/>
          <p:cNvSpPr>
            <a:spLocks noGrp="1"/>
          </p:cNvSpPr>
          <p:nvPr>
            <p:ph type="subTitle"/>
          </p:nvPr>
        </p:nvSpPr>
        <p:spPr>
          <a:xfrm>
            <a:off x="326552" y="1796221"/>
            <a:ext cx="8327055" cy="4245611"/>
          </a:xfrm>
          <a:prstGeom prst="rect">
            <a:avLst/>
          </a:prstGeom>
        </p:spPr>
        <p:txBody>
          <a:bodyPr lIns="0" tIns="0" rIns="0" bIns="0"/>
          <a:lstStyle/>
          <a:p>
            <a:endParaRPr lang="en-US" sz="2400" b="0" strike="noStrike" spc="-1" dirty="0">
              <a:solidFill>
                <a:srgbClr val="1C1C1C"/>
              </a:solidFill>
              <a:uFill>
                <a:solidFill>
                  <a:srgbClr val="FFFFFF"/>
                </a:solidFill>
              </a:uFill>
              <a:latin typeface="Source Sans Pro Ligh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51" name="PlaceHolder 2"/>
          <p:cNvSpPr>
            <a:spLocks noGrp="1"/>
          </p:cNvSpPr>
          <p:nvPr>
            <p:ph type="body"/>
          </p:nvPr>
        </p:nvSpPr>
        <p:spPr>
          <a:xfrm>
            <a:off x="326552" y="1796221"/>
            <a:ext cx="8327055"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1"/>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1"/>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53" name="PlaceHolder 2"/>
          <p:cNvSpPr>
            <a:spLocks noGrp="1"/>
          </p:cNvSpPr>
          <p:nvPr>
            <p:ph type="body"/>
          </p:nvPr>
        </p:nvSpPr>
        <p:spPr>
          <a:xfrm>
            <a:off x="326553" y="1796221"/>
            <a:ext cx="4063276"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54" name="PlaceHolder 3"/>
          <p:cNvSpPr>
            <a:spLocks noGrp="1"/>
          </p:cNvSpPr>
          <p:nvPr>
            <p:ph type="body"/>
          </p:nvPr>
        </p:nvSpPr>
        <p:spPr>
          <a:xfrm>
            <a:off x="4593270" y="1796221"/>
            <a:ext cx="4063276"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326564" y="326601"/>
            <a:ext cx="8490331" cy="3785779"/>
          </a:xfrm>
          <a:prstGeom prst="rect">
            <a:avLst/>
          </a:prstGeom>
        </p:spPr>
        <p:txBody>
          <a:bodyPr lIns="0" tIns="0" rIns="0" bIns="0"/>
          <a:lstStyle/>
          <a:p>
            <a:endParaRPr lang="en-US" sz="2400" b="0" strike="noStrike" spc="-1" dirty="0">
              <a:solidFill>
                <a:srgbClr val="1C1C1C"/>
              </a:solidFill>
              <a:uFill>
                <a:solidFill>
                  <a:srgbClr val="FFFFFF"/>
                </a:solidFill>
              </a:uFill>
              <a:latin typeface="Source Sans Pro Light"/>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58" name="PlaceHolder 2"/>
          <p:cNvSpPr>
            <a:spLocks noGrp="1"/>
          </p:cNvSpPr>
          <p:nvPr>
            <p:ph type="body"/>
          </p:nvPr>
        </p:nvSpPr>
        <p:spPr>
          <a:xfrm>
            <a:off x="326553"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59" name="PlaceHolder 3"/>
          <p:cNvSpPr>
            <a:spLocks noGrp="1"/>
          </p:cNvSpPr>
          <p:nvPr>
            <p:ph type="body"/>
          </p:nvPr>
        </p:nvSpPr>
        <p:spPr>
          <a:xfrm>
            <a:off x="326553" y="4013735"/>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60" name="PlaceHolder 4"/>
          <p:cNvSpPr>
            <a:spLocks noGrp="1"/>
          </p:cNvSpPr>
          <p:nvPr>
            <p:ph type="body"/>
          </p:nvPr>
        </p:nvSpPr>
        <p:spPr>
          <a:xfrm>
            <a:off x="4593270" y="1796221"/>
            <a:ext cx="4063276"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62" name="PlaceHolder 2"/>
          <p:cNvSpPr>
            <a:spLocks noGrp="1"/>
          </p:cNvSpPr>
          <p:nvPr>
            <p:ph type="body"/>
          </p:nvPr>
        </p:nvSpPr>
        <p:spPr>
          <a:xfrm>
            <a:off x="326553" y="1796221"/>
            <a:ext cx="4063276"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63" name="PlaceHolder 3"/>
          <p:cNvSpPr>
            <a:spLocks noGrp="1"/>
          </p:cNvSpPr>
          <p:nvPr>
            <p:ph type="body"/>
          </p:nvPr>
        </p:nvSpPr>
        <p:spPr>
          <a:xfrm>
            <a:off x="4593270"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64" name="PlaceHolder 4"/>
          <p:cNvSpPr>
            <a:spLocks noGrp="1"/>
          </p:cNvSpPr>
          <p:nvPr>
            <p:ph type="body"/>
          </p:nvPr>
        </p:nvSpPr>
        <p:spPr>
          <a:xfrm>
            <a:off x="4593270" y="4013735"/>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66" name="PlaceHolder 2"/>
          <p:cNvSpPr>
            <a:spLocks noGrp="1"/>
          </p:cNvSpPr>
          <p:nvPr>
            <p:ph type="body"/>
          </p:nvPr>
        </p:nvSpPr>
        <p:spPr>
          <a:xfrm>
            <a:off x="326553"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67" name="PlaceHolder 3"/>
          <p:cNvSpPr>
            <a:spLocks noGrp="1"/>
          </p:cNvSpPr>
          <p:nvPr>
            <p:ph type="body"/>
          </p:nvPr>
        </p:nvSpPr>
        <p:spPr>
          <a:xfrm>
            <a:off x="4593270"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68" name="PlaceHolder 4"/>
          <p:cNvSpPr>
            <a:spLocks noGrp="1"/>
          </p:cNvSpPr>
          <p:nvPr>
            <p:ph type="body"/>
          </p:nvPr>
        </p:nvSpPr>
        <p:spPr>
          <a:xfrm>
            <a:off x="326552" y="4013735"/>
            <a:ext cx="8327055"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70" name="PlaceHolder 2"/>
          <p:cNvSpPr>
            <a:spLocks noGrp="1"/>
          </p:cNvSpPr>
          <p:nvPr>
            <p:ph type="body"/>
          </p:nvPr>
        </p:nvSpPr>
        <p:spPr>
          <a:xfrm>
            <a:off x="326552" y="1796220"/>
            <a:ext cx="8327055"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71" name="PlaceHolder 3"/>
          <p:cNvSpPr>
            <a:spLocks noGrp="1"/>
          </p:cNvSpPr>
          <p:nvPr>
            <p:ph type="body"/>
          </p:nvPr>
        </p:nvSpPr>
        <p:spPr>
          <a:xfrm>
            <a:off x="326552" y="4013735"/>
            <a:ext cx="8327055"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73" name="PlaceHolder 2"/>
          <p:cNvSpPr>
            <a:spLocks noGrp="1"/>
          </p:cNvSpPr>
          <p:nvPr>
            <p:ph type="body"/>
          </p:nvPr>
        </p:nvSpPr>
        <p:spPr>
          <a:xfrm>
            <a:off x="326553"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74" name="PlaceHolder 3"/>
          <p:cNvSpPr>
            <a:spLocks noGrp="1"/>
          </p:cNvSpPr>
          <p:nvPr>
            <p:ph type="body"/>
          </p:nvPr>
        </p:nvSpPr>
        <p:spPr>
          <a:xfrm>
            <a:off x="4593270" y="1796220"/>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75" name="PlaceHolder 4"/>
          <p:cNvSpPr>
            <a:spLocks noGrp="1"/>
          </p:cNvSpPr>
          <p:nvPr>
            <p:ph type="body"/>
          </p:nvPr>
        </p:nvSpPr>
        <p:spPr>
          <a:xfrm>
            <a:off x="4593270" y="4013735"/>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76" name="PlaceHolder 5"/>
          <p:cNvSpPr>
            <a:spLocks noGrp="1"/>
          </p:cNvSpPr>
          <p:nvPr>
            <p:ph type="body"/>
          </p:nvPr>
        </p:nvSpPr>
        <p:spPr>
          <a:xfrm>
            <a:off x="326553" y="4013735"/>
            <a:ext cx="4063276" cy="2024830"/>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326564" y="326585"/>
            <a:ext cx="8490331" cy="816464"/>
          </a:xfrm>
          <a:prstGeom prst="rect">
            <a:avLst/>
          </a:prstGeom>
        </p:spPr>
        <p:txBody>
          <a:bodyPr lIns="0" tIns="0" rIns="0" bIns="0" anchor="b"/>
          <a:lstStyle/>
          <a:p>
            <a:endParaRPr lang="en-US" sz="2900" b="1" strike="noStrike" spc="-1" dirty="0">
              <a:solidFill>
                <a:srgbClr val="FFFFFF"/>
              </a:solidFill>
              <a:uFill>
                <a:solidFill>
                  <a:srgbClr val="FFFFFF"/>
                </a:solidFill>
              </a:uFill>
              <a:latin typeface="Source Sans Pro Black"/>
            </a:endParaRPr>
          </a:p>
        </p:txBody>
      </p:sp>
      <p:sp>
        <p:nvSpPr>
          <p:cNvPr id="78" name="PlaceHolder 2"/>
          <p:cNvSpPr>
            <a:spLocks noGrp="1"/>
          </p:cNvSpPr>
          <p:nvPr>
            <p:ph type="body"/>
          </p:nvPr>
        </p:nvSpPr>
        <p:spPr>
          <a:xfrm>
            <a:off x="326552" y="1796221"/>
            <a:ext cx="8327055"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sp>
        <p:nvSpPr>
          <p:cNvPr id="79" name="PlaceHolder 3"/>
          <p:cNvSpPr>
            <a:spLocks noGrp="1"/>
          </p:cNvSpPr>
          <p:nvPr>
            <p:ph type="body"/>
          </p:nvPr>
        </p:nvSpPr>
        <p:spPr>
          <a:xfrm>
            <a:off x="326552" y="1796221"/>
            <a:ext cx="8327055" cy="4245611"/>
          </a:xfrm>
          <a:prstGeom prst="rect">
            <a:avLst/>
          </a:prstGeom>
        </p:spPr>
        <p:txBody>
          <a:bodyPr lIns="0" tIns="0" rIns="0" bIns="0"/>
          <a:lstStyle/>
          <a:p>
            <a:endParaRPr lang="en-US" sz="2400" b="1" strike="noStrike" spc="-1" dirty="0">
              <a:solidFill>
                <a:srgbClr val="1C1C1C"/>
              </a:solidFill>
              <a:uFill>
                <a:solidFill>
                  <a:srgbClr val="FFFFFF"/>
                </a:solidFill>
              </a:uFill>
              <a:latin typeface="Source Sans Pro Semibold"/>
            </a:endParaRPr>
          </a:p>
        </p:txBody>
      </p:sp>
      <p:pic>
        <p:nvPicPr>
          <p:cNvPr id="80" name="Picture 79"/>
          <p:cNvPicPr/>
          <p:nvPr/>
        </p:nvPicPr>
        <p:blipFill>
          <a:blip r:embed="rId2"/>
          <a:stretch/>
        </p:blipFill>
        <p:spPr>
          <a:xfrm>
            <a:off x="1829667" y="1796221"/>
            <a:ext cx="5320498" cy="4245611"/>
          </a:xfrm>
          <a:prstGeom prst="rect">
            <a:avLst/>
          </a:prstGeom>
          <a:ln>
            <a:noFill/>
          </a:ln>
        </p:spPr>
      </p:pic>
      <p:pic>
        <p:nvPicPr>
          <p:cNvPr id="81" name="Picture 80"/>
          <p:cNvPicPr/>
          <p:nvPr/>
        </p:nvPicPr>
        <p:blipFill>
          <a:blip r:embed="rId2"/>
          <a:stretch/>
        </p:blipFill>
        <p:spPr>
          <a:xfrm>
            <a:off x="1829667" y="1796221"/>
            <a:ext cx="5320498" cy="4245611"/>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35" indent="0" algn="ctr">
              <a:buNone/>
              <a:defRPr>
                <a:solidFill>
                  <a:schemeClr val="tx1">
                    <a:tint val="75000"/>
                  </a:schemeClr>
                </a:solidFill>
              </a:defRPr>
            </a:lvl2pPr>
            <a:lvl3pPr marL="913074" indent="0" algn="ctr">
              <a:buNone/>
              <a:defRPr>
                <a:solidFill>
                  <a:schemeClr val="tx1">
                    <a:tint val="75000"/>
                  </a:schemeClr>
                </a:solidFill>
              </a:defRPr>
            </a:lvl3pPr>
            <a:lvl4pPr marL="1369612" indent="0" algn="ctr">
              <a:buNone/>
              <a:defRPr>
                <a:solidFill>
                  <a:schemeClr val="tx1">
                    <a:tint val="75000"/>
                  </a:schemeClr>
                </a:solidFill>
              </a:defRPr>
            </a:lvl4pPr>
            <a:lvl5pPr marL="1826147" indent="0" algn="ctr">
              <a:buNone/>
              <a:defRPr>
                <a:solidFill>
                  <a:schemeClr val="tx1">
                    <a:tint val="75000"/>
                  </a:schemeClr>
                </a:solidFill>
              </a:defRPr>
            </a:lvl5pPr>
            <a:lvl6pPr marL="2282685" indent="0" algn="ctr">
              <a:buNone/>
              <a:defRPr>
                <a:solidFill>
                  <a:schemeClr val="tx1">
                    <a:tint val="75000"/>
                  </a:schemeClr>
                </a:solidFill>
              </a:defRPr>
            </a:lvl6pPr>
            <a:lvl7pPr marL="2739222" indent="0" algn="ctr">
              <a:buNone/>
              <a:defRPr>
                <a:solidFill>
                  <a:schemeClr val="tx1">
                    <a:tint val="75000"/>
                  </a:schemeClr>
                </a:solidFill>
              </a:defRPr>
            </a:lvl7pPr>
            <a:lvl8pPr marL="3195752" indent="0" algn="ctr">
              <a:buNone/>
              <a:defRPr>
                <a:solidFill>
                  <a:schemeClr val="tx1">
                    <a:tint val="75000"/>
                  </a:schemeClr>
                </a:solidFill>
              </a:defRPr>
            </a:lvl8pPr>
            <a:lvl9pPr marL="36522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B097FB-392F-49B8-A41B-7284A8FA38B0}"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275499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5/26/2016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271" tIns="45638" rIns="91271" bIns="45638"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6"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271" tIns="45638" rIns="91271" bIns="45638"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097FB-392F-49B8-A41B-7284A8FA38B0}"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2183220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535" indent="0">
              <a:buNone/>
              <a:defRPr sz="1800">
                <a:solidFill>
                  <a:schemeClr val="tx1">
                    <a:tint val="75000"/>
                  </a:schemeClr>
                </a:solidFill>
              </a:defRPr>
            </a:lvl2pPr>
            <a:lvl3pPr marL="913074" indent="0">
              <a:buNone/>
              <a:defRPr sz="1600">
                <a:solidFill>
                  <a:schemeClr val="tx1">
                    <a:tint val="75000"/>
                  </a:schemeClr>
                </a:solidFill>
              </a:defRPr>
            </a:lvl3pPr>
            <a:lvl4pPr marL="1369612" indent="0">
              <a:buNone/>
              <a:defRPr sz="1400">
                <a:solidFill>
                  <a:schemeClr val="tx1">
                    <a:tint val="75000"/>
                  </a:schemeClr>
                </a:solidFill>
              </a:defRPr>
            </a:lvl4pPr>
            <a:lvl5pPr marL="1826147" indent="0">
              <a:buNone/>
              <a:defRPr sz="1400">
                <a:solidFill>
                  <a:schemeClr val="tx1">
                    <a:tint val="75000"/>
                  </a:schemeClr>
                </a:solidFill>
              </a:defRPr>
            </a:lvl5pPr>
            <a:lvl6pPr marL="2282685" indent="0">
              <a:buNone/>
              <a:defRPr sz="1400">
                <a:solidFill>
                  <a:schemeClr val="tx1">
                    <a:tint val="75000"/>
                  </a:schemeClr>
                </a:solidFill>
              </a:defRPr>
            </a:lvl6pPr>
            <a:lvl7pPr marL="2739222" indent="0">
              <a:buNone/>
              <a:defRPr sz="1400">
                <a:solidFill>
                  <a:schemeClr val="tx1">
                    <a:tint val="75000"/>
                  </a:schemeClr>
                </a:solidFill>
              </a:defRPr>
            </a:lvl7pPr>
            <a:lvl8pPr marL="3195752" indent="0">
              <a:buNone/>
              <a:defRPr sz="1400">
                <a:solidFill>
                  <a:schemeClr val="tx1">
                    <a:tint val="75000"/>
                  </a:schemeClr>
                </a:solidFill>
              </a:defRPr>
            </a:lvl8pPr>
            <a:lvl9pPr marL="36522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B097FB-392F-49B8-A41B-7284A8FA38B0}"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30394126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B097FB-392F-49B8-A41B-7284A8FA38B0}"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1256814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35" indent="0">
              <a:buNone/>
              <a:defRPr sz="2000" b="1"/>
            </a:lvl2pPr>
            <a:lvl3pPr marL="913074" indent="0">
              <a:buNone/>
              <a:defRPr sz="1800" b="1"/>
            </a:lvl3pPr>
            <a:lvl4pPr marL="1369612" indent="0">
              <a:buNone/>
              <a:defRPr sz="1600" b="1"/>
            </a:lvl4pPr>
            <a:lvl5pPr marL="1826147" indent="0">
              <a:buNone/>
              <a:defRPr sz="1600" b="1"/>
            </a:lvl5pPr>
            <a:lvl6pPr marL="2282685" indent="0">
              <a:buNone/>
              <a:defRPr sz="1600" b="1"/>
            </a:lvl6pPr>
            <a:lvl7pPr marL="2739222" indent="0">
              <a:buNone/>
              <a:defRPr sz="1600" b="1"/>
            </a:lvl7pPr>
            <a:lvl8pPr marL="3195752" indent="0">
              <a:buNone/>
              <a:defRPr sz="1600" b="1"/>
            </a:lvl8pPr>
            <a:lvl9pPr marL="36522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4"/>
            <a:ext cx="4041775" cy="639762"/>
          </a:xfrm>
        </p:spPr>
        <p:txBody>
          <a:bodyPr anchor="b"/>
          <a:lstStyle>
            <a:lvl1pPr marL="0" indent="0">
              <a:buNone/>
              <a:defRPr sz="2400" b="1"/>
            </a:lvl1pPr>
            <a:lvl2pPr marL="456535" indent="0">
              <a:buNone/>
              <a:defRPr sz="2000" b="1"/>
            </a:lvl2pPr>
            <a:lvl3pPr marL="913074" indent="0">
              <a:buNone/>
              <a:defRPr sz="1800" b="1"/>
            </a:lvl3pPr>
            <a:lvl4pPr marL="1369612" indent="0">
              <a:buNone/>
              <a:defRPr sz="1600" b="1"/>
            </a:lvl4pPr>
            <a:lvl5pPr marL="1826147" indent="0">
              <a:buNone/>
              <a:defRPr sz="1600" b="1"/>
            </a:lvl5pPr>
            <a:lvl6pPr marL="2282685" indent="0">
              <a:buNone/>
              <a:defRPr sz="1600" b="1"/>
            </a:lvl6pPr>
            <a:lvl7pPr marL="2739222" indent="0">
              <a:buNone/>
              <a:defRPr sz="1600" b="1"/>
            </a:lvl7pPr>
            <a:lvl8pPr marL="3195752" indent="0">
              <a:buNone/>
              <a:defRPr sz="1600" b="1"/>
            </a:lvl8pPr>
            <a:lvl9pPr marL="36522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B097FB-392F-49B8-A41B-7284A8FA38B0}" type="datetimeFigureOut">
              <a:rPr lang="en-US" smtClean="0"/>
              <a:pPr/>
              <a:t>5/26/2016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37602822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097FB-392F-49B8-A41B-7284A8FA38B0}" type="datetimeFigureOut">
              <a:rPr lang="en-US" smtClean="0"/>
              <a:pPr/>
              <a:t>5/26/2016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1007482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B097FB-392F-49B8-A41B-7284A8FA38B0}" type="datetimeFigureOut">
              <a:rPr lang="en-US" smtClean="0"/>
              <a:pPr/>
              <a:t>5/26/2016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312077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35" indent="0">
              <a:buNone/>
              <a:defRPr sz="1200"/>
            </a:lvl2pPr>
            <a:lvl3pPr marL="913074" indent="0">
              <a:buNone/>
              <a:defRPr sz="1000"/>
            </a:lvl3pPr>
            <a:lvl4pPr marL="1369612" indent="0">
              <a:buNone/>
              <a:defRPr sz="900"/>
            </a:lvl4pPr>
            <a:lvl5pPr marL="1826147" indent="0">
              <a:buNone/>
              <a:defRPr sz="900"/>
            </a:lvl5pPr>
            <a:lvl6pPr marL="2282685" indent="0">
              <a:buNone/>
              <a:defRPr sz="900"/>
            </a:lvl6pPr>
            <a:lvl7pPr marL="2739222" indent="0">
              <a:buNone/>
              <a:defRPr sz="900"/>
            </a:lvl7pPr>
            <a:lvl8pPr marL="3195752" indent="0">
              <a:buNone/>
              <a:defRPr sz="900"/>
            </a:lvl8pPr>
            <a:lvl9pPr marL="36522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B097FB-392F-49B8-A41B-7284A8FA38B0}"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2023791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35" indent="0">
              <a:buNone/>
              <a:defRPr sz="2800"/>
            </a:lvl2pPr>
            <a:lvl3pPr marL="913074" indent="0">
              <a:buNone/>
              <a:defRPr sz="2400"/>
            </a:lvl3pPr>
            <a:lvl4pPr marL="1369612" indent="0">
              <a:buNone/>
              <a:defRPr sz="2000"/>
            </a:lvl4pPr>
            <a:lvl5pPr marL="1826147" indent="0">
              <a:buNone/>
              <a:defRPr sz="2000"/>
            </a:lvl5pPr>
            <a:lvl6pPr marL="2282685" indent="0">
              <a:buNone/>
              <a:defRPr sz="2000"/>
            </a:lvl6pPr>
            <a:lvl7pPr marL="2739222" indent="0">
              <a:buNone/>
              <a:defRPr sz="2000"/>
            </a:lvl7pPr>
            <a:lvl8pPr marL="3195752" indent="0">
              <a:buNone/>
              <a:defRPr sz="2000"/>
            </a:lvl8pPr>
            <a:lvl9pPr marL="365229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35" indent="0">
              <a:buNone/>
              <a:defRPr sz="1200"/>
            </a:lvl2pPr>
            <a:lvl3pPr marL="913074" indent="0">
              <a:buNone/>
              <a:defRPr sz="1000"/>
            </a:lvl3pPr>
            <a:lvl4pPr marL="1369612" indent="0">
              <a:buNone/>
              <a:defRPr sz="900"/>
            </a:lvl4pPr>
            <a:lvl5pPr marL="1826147" indent="0">
              <a:buNone/>
              <a:defRPr sz="900"/>
            </a:lvl5pPr>
            <a:lvl6pPr marL="2282685" indent="0">
              <a:buNone/>
              <a:defRPr sz="900"/>
            </a:lvl6pPr>
            <a:lvl7pPr marL="2739222" indent="0">
              <a:buNone/>
              <a:defRPr sz="900"/>
            </a:lvl7pPr>
            <a:lvl8pPr marL="3195752" indent="0">
              <a:buNone/>
              <a:defRPr sz="900"/>
            </a:lvl8pPr>
            <a:lvl9pPr marL="36522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B097FB-392F-49B8-A41B-7284A8FA38B0}"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4122708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097FB-392F-49B8-A41B-7284A8FA38B0}"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11980980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097FB-392F-49B8-A41B-7284A8FA38B0}"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1848078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5/26/2016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8" name="Titlu 7"/>
          <p:cNvSpPr>
            <a:spLocks noGrp="1"/>
          </p:cNvSpPr>
          <p:nvPr>
            <p:ph type="ctrTitle"/>
          </p:nvPr>
        </p:nvSpPr>
        <p:spPr>
          <a:xfrm>
            <a:off x="422035" y="1371600"/>
            <a:ext cx="8229600" cy="1828800"/>
          </a:xfrm>
        </p:spPr>
        <p:txBody>
          <a:bodyPr vert="horz" lIns="45653" tIns="0" rIns="45653"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o-RO" smtClean="0"/>
              <a:t>Faceți clic pentru a edita stilul de titlu Coordonator</a:t>
            </a:r>
            <a:endParaRPr kumimoji="0" lang="en-US"/>
          </a:p>
        </p:txBody>
      </p:sp>
      <p:sp>
        <p:nvSpPr>
          <p:cNvPr id="28" name="Substituent dată 27"/>
          <p:cNvSpPr>
            <a:spLocks noGrp="1"/>
          </p:cNvSpPr>
          <p:nvPr>
            <p:ph type="dt" sz="half" idx="10"/>
          </p:nvPr>
        </p:nvSpPr>
        <p:spPr/>
        <p:txBody>
          <a:bodyPr/>
          <a:lstStyle/>
          <a:p>
            <a:fld id="{69E7B2AD-34D6-4093-8772-DC8079B6D005}" type="datetimeFigureOut">
              <a:rPr lang="en-US" smtClean="0"/>
              <a:pPr/>
              <a:t>5/26/2016</a:t>
            </a:fld>
            <a:endParaRPr lang="en-US"/>
          </a:p>
        </p:txBody>
      </p:sp>
      <p:sp>
        <p:nvSpPr>
          <p:cNvPr id="17" name="Substituent subsol 16"/>
          <p:cNvSpPr>
            <a:spLocks noGrp="1"/>
          </p:cNvSpPr>
          <p:nvPr>
            <p:ph type="ftr" sz="quarter" idx="11"/>
          </p:nvPr>
        </p:nvSpPr>
        <p:spPr/>
        <p:txBody>
          <a:bodyPr/>
          <a:lstStyle/>
          <a:p>
            <a:endParaRPr lang="en-US"/>
          </a:p>
        </p:txBody>
      </p:sp>
      <p:sp>
        <p:nvSpPr>
          <p:cNvPr id="29" name="Substituent număr diapozitiv 28"/>
          <p:cNvSpPr>
            <a:spLocks noGrp="1"/>
          </p:cNvSpPr>
          <p:nvPr>
            <p:ph type="sldNum" sz="quarter" idx="12"/>
          </p:nvPr>
        </p:nvSpPr>
        <p:spPr/>
        <p:txBody>
          <a:bodyPr/>
          <a:lstStyle/>
          <a:p>
            <a:fld id="{1E923D44-A265-4C35-B3D9-34A1C005FE0F}" type="slidenum">
              <a:rPr lang="en-US" smtClean="0"/>
              <a:pPr/>
              <a:t>‹#›</a:t>
            </a:fld>
            <a:endParaRPr lang="en-US"/>
          </a:p>
        </p:txBody>
      </p:sp>
      <p:sp>
        <p:nvSpPr>
          <p:cNvPr id="9" name="Subtitlu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6535" indent="0" algn="ctr">
              <a:buNone/>
            </a:lvl2pPr>
            <a:lvl3pPr marL="913074" indent="0" algn="ctr">
              <a:buNone/>
            </a:lvl3pPr>
            <a:lvl4pPr marL="1369612" indent="0" algn="ctr">
              <a:buNone/>
            </a:lvl4pPr>
            <a:lvl5pPr marL="1826147" indent="0" algn="ctr">
              <a:buNone/>
            </a:lvl5pPr>
            <a:lvl6pPr marL="2282685" indent="0" algn="ctr">
              <a:buNone/>
            </a:lvl6pPr>
            <a:lvl7pPr marL="2739222" indent="0" algn="ctr">
              <a:buNone/>
            </a:lvl7pPr>
            <a:lvl8pPr marL="3195752" indent="0" algn="ctr">
              <a:buNone/>
            </a:lvl8pPr>
            <a:lvl9pPr marL="3652294" indent="0" algn="ctr">
              <a:buNone/>
            </a:lvl9pPr>
          </a:lstStyle>
          <a:p>
            <a:r>
              <a:rPr kumimoji="0" lang="ro-RO" smtClean="0"/>
              <a:t>Faceți clic pentru editarea stilului de subtitlu al coordonatorului</a:t>
            </a:r>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conținut 2"/>
          <p:cNvSpPr>
            <a:spLocks noGrp="1"/>
          </p:cNvSpPr>
          <p:nvPr>
            <p:ph idx="1"/>
          </p:nvPr>
        </p:nvSpPr>
        <p:spPr/>
        <p:txBody>
          <a:body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69E7B2AD-34D6-4093-8772-DC8079B6D005}" type="datetimeFigureOut">
              <a:rPr lang="en-US" smtClean="0"/>
              <a:pPr/>
              <a:t>5/26/2016</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ntet secțiune">
    <p:bg>
      <p:bgRef idx="1003">
        <a:schemeClr val="bg2"/>
      </p:bgRef>
    </p:bg>
    <p:spTree>
      <p:nvGrpSpPr>
        <p:cNvPr id="1" name=""/>
        <p:cNvGrpSpPr/>
        <p:nvPr/>
      </p:nvGrpSpPr>
      <p:grpSpPr>
        <a:xfrm>
          <a:off x="0" y="0"/>
          <a:ext cx="0" cy="0"/>
          <a:chOff x="0" y="0"/>
          <a:chExt cx="0" cy="0"/>
        </a:xfrm>
      </p:grpSpPr>
      <p:sp>
        <p:nvSpPr>
          <p:cNvPr id="2" name="Titlu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o-RO" smtClean="0"/>
              <a:t>Faceți clic pentru a edita stilul de titlu Coordonator</a:t>
            </a:r>
            <a:endParaRPr kumimoji="0" lang="en-US"/>
          </a:p>
        </p:txBody>
      </p:sp>
      <p:sp>
        <p:nvSpPr>
          <p:cNvPr id="3" name="Substituent text 2"/>
          <p:cNvSpPr>
            <a:spLocks noGrp="1"/>
          </p:cNvSpPr>
          <p:nvPr>
            <p:ph type="body" idx="1"/>
          </p:nvPr>
        </p:nvSpPr>
        <p:spPr>
          <a:xfrm>
            <a:off x="1600200" y="2507786"/>
            <a:ext cx="7086600" cy="1509712"/>
          </a:xfrm>
        </p:spPr>
        <p:txBody>
          <a:bodyPr anchor="t"/>
          <a:lstStyle>
            <a:lvl1pPr marL="73043"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o-RO" smtClean="0"/>
              <a:t>Faceți clic pentru a edita stilurile de text Coordonator</a:t>
            </a:r>
          </a:p>
        </p:txBody>
      </p:sp>
      <p:sp>
        <p:nvSpPr>
          <p:cNvPr id="4" name="Substituent dată 3"/>
          <p:cNvSpPr>
            <a:spLocks noGrp="1"/>
          </p:cNvSpPr>
          <p:nvPr>
            <p:ph type="dt" sz="half" idx="10"/>
          </p:nvPr>
        </p:nvSpPr>
        <p:spPr/>
        <p:txBody>
          <a:bodyPr/>
          <a:lstStyle/>
          <a:p>
            <a:fld id="{69E7B2AD-34D6-4093-8772-DC8079B6D005}" type="datetimeFigureOut">
              <a:rPr lang="en-US" smtClean="0"/>
              <a:pPr/>
              <a:t>5/26/2016</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a:xfrm>
            <a:off x="7924800" y="6416705"/>
            <a:ext cx="762000" cy="365125"/>
          </a:xfrm>
        </p:spPr>
        <p:txBody>
          <a:bodyPr/>
          <a:lstStyle/>
          <a:p>
            <a:fld id="{1E923D44-A265-4C35-B3D9-34A1C005FE0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conținut 2"/>
          <p:cNvSpPr>
            <a:spLocks noGrp="1"/>
          </p:cNvSpPr>
          <p:nvPr>
            <p:ph sz="half" idx="1"/>
          </p:nvPr>
        </p:nvSpPr>
        <p:spPr>
          <a:xfrm>
            <a:off x="457200" y="1600206"/>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conținut 3"/>
          <p:cNvSpPr>
            <a:spLocks noGrp="1"/>
          </p:cNvSpPr>
          <p:nvPr>
            <p:ph sz="half" idx="2"/>
          </p:nvPr>
        </p:nvSpPr>
        <p:spPr>
          <a:xfrm>
            <a:off x="4648200" y="1600206"/>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p:txBody>
          <a:bodyPr/>
          <a:lstStyle/>
          <a:p>
            <a:fld id="{69E7B2AD-34D6-4093-8772-DC8079B6D005}" type="datetimeFigureOut">
              <a:rPr lang="en-US" smtClean="0"/>
              <a:pPr/>
              <a:t>5/26/2016</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457200" y="273050"/>
            <a:ext cx="8229600" cy="1143000"/>
          </a:xfrm>
        </p:spPr>
        <p:txBody>
          <a:bodyPr anchor="ctr"/>
          <a:lstStyle>
            <a:lvl1pPr>
              <a:defRPr/>
            </a:lvl1pPr>
          </a:lstStyle>
          <a:p>
            <a:r>
              <a:rPr kumimoji="0" lang="ro-RO" smtClean="0"/>
              <a:t>Faceți clic pentru a edita stilul de titlu Coordonator</a:t>
            </a:r>
            <a:endParaRPr kumimoji="0" lang="en-US"/>
          </a:p>
        </p:txBody>
      </p:sp>
      <p:sp>
        <p:nvSpPr>
          <p:cNvPr id="3" name="Substituent text 2"/>
          <p:cNvSpPr>
            <a:spLocks noGrp="1"/>
          </p:cNvSpPr>
          <p:nvPr>
            <p:ph type="body" idx="1"/>
          </p:nvPr>
        </p:nvSpPr>
        <p:spPr>
          <a:xfrm>
            <a:off x="457200"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o-RO" smtClean="0"/>
              <a:t>Faceți clic pentru a edita stilurile de text Coordonator</a:t>
            </a:r>
          </a:p>
        </p:txBody>
      </p:sp>
      <p:sp>
        <p:nvSpPr>
          <p:cNvPr id="4" name="Substituent text 3"/>
          <p:cNvSpPr>
            <a:spLocks noGrp="1"/>
          </p:cNvSpPr>
          <p:nvPr>
            <p:ph type="body" sz="half" idx="3"/>
          </p:nvPr>
        </p:nvSpPr>
        <p:spPr>
          <a:xfrm>
            <a:off x="4645033"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o-RO" smtClean="0"/>
              <a:t>Faceți clic pentru a edita stilurile de text Coordonator</a:t>
            </a:r>
          </a:p>
        </p:txBody>
      </p:sp>
      <p:sp>
        <p:nvSpPr>
          <p:cNvPr id="5" name="Substituent conținut 4"/>
          <p:cNvSpPr>
            <a:spLocks noGrp="1"/>
          </p:cNvSpPr>
          <p:nvPr>
            <p:ph sz="quarter" idx="2"/>
          </p:nvPr>
        </p:nvSpPr>
        <p:spPr>
          <a:xfrm>
            <a:off x="457200" y="2362219"/>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6" name="Substituent conținut 5"/>
          <p:cNvSpPr>
            <a:spLocks noGrp="1"/>
          </p:cNvSpPr>
          <p:nvPr>
            <p:ph sz="quarter" idx="4"/>
          </p:nvPr>
        </p:nvSpPr>
        <p:spPr>
          <a:xfrm>
            <a:off x="4645033" y="2362219"/>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7" name="Substituent dată 6"/>
          <p:cNvSpPr>
            <a:spLocks noGrp="1"/>
          </p:cNvSpPr>
          <p:nvPr>
            <p:ph type="dt" sz="half" idx="10"/>
          </p:nvPr>
        </p:nvSpPr>
        <p:spPr/>
        <p:txBody>
          <a:bodyPr/>
          <a:lstStyle/>
          <a:p>
            <a:fld id="{69E7B2AD-34D6-4093-8772-DC8079B6D005}" type="datetimeFigureOut">
              <a:rPr lang="en-US" smtClean="0"/>
              <a:pPr/>
              <a:t>5/26/2016</a:t>
            </a:fld>
            <a:endParaRPr lang="en-US"/>
          </a:p>
        </p:txBody>
      </p:sp>
      <p:sp>
        <p:nvSpPr>
          <p:cNvPr id="8" name="Substituent subsol 7"/>
          <p:cNvSpPr>
            <a:spLocks noGrp="1"/>
          </p:cNvSpPr>
          <p:nvPr>
            <p:ph type="ftr" sz="quarter" idx="11"/>
          </p:nvPr>
        </p:nvSpPr>
        <p:spPr/>
        <p:txBody>
          <a:bodyPr/>
          <a:lstStyle/>
          <a:p>
            <a:endParaRPr lang="en-US"/>
          </a:p>
        </p:txBody>
      </p:sp>
      <p:sp>
        <p:nvSpPr>
          <p:cNvPr id="9" name="Substituent număr diapozitiv 8"/>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dată 2"/>
          <p:cNvSpPr>
            <a:spLocks noGrp="1"/>
          </p:cNvSpPr>
          <p:nvPr>
            <p:ph type="dt" sz="half" idx="10"/>
          </p:nvPr>
        </p:nvSpPr>
        <p:spPr/>
        <p:txBody>
          <a:bodyPr/>
          <a:lstStyle/>
          <a:p>
            <a:fld id="{69E7B2AD-34D6-4093-8772-DC8079B6D005}" type="datetimeFigureOut">
              <a:rPr lang="en-US" smtClean="0"/>
              <a:pPr/>
              <a:t>5/26/2016</a:t>
            </a:fld>
            <a:endParaRPr lang="en-US"/>
          </a:p>
        </p:txBody>
      </p:sp>
      <p:sp>
        <p:nvSpPr>
          <p:cNvPr id="4" name="Substituent subsol 3"/>
          <p:cNvSpPr>
            <a:spLocks noGrp="1"/>
          </p:cNvSpPr>
          <p:nvPr>
            <p:ph type="ftr" sz="quarter" idx="11"/>
          </p:nvPr>
        </p:nvSpPr>
        <p:spPr/>
        <p:txBody>
          <a:bodyPr/>
          <a:lstStyle/>
          <a:p>
            <a:endParaRPr lang="en-US"/>
          </a:p>
        </p:txBody>
      </p:sp>
      <p:sp>
        <p:nvSpPr>
          <p:cNvPr id="5" name="Substituent număr diapozitiv 4"/>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69E7B2AD-34D6-4093-8772-DC8079B6D005}" type="datetimeFigureOut">
              <a:rPr lang="en-US" smtClean="0"/>
              <a:pPr/>
              <a:t>5/26/2016</a:t>
            </a:fld>
            <a:endParaRPr lang="en-US"/>
          </a:p>
        </p:txBody>
      </p:sp>
      <p:sp>
        <p:nvSpPr>
          <p:cNvPr id="3" name="Substituent subsol 2"/>
          <p:cNvSpPr>
            <a:spLocks noGrp="1"/>
          </p:cNvSpPr>
          <p:nvPr>
            <p:ph type="ftr" sz="quarter" idx="11"/>
          </p:nvPr>
        </p:nvSpPr>
        <p:spPr/>
        <p:txBody>
          <a:bodyPr/>
          <a:lstStyle/>
          <a:p>
            <a:endParaRPr lang="en-US"/>
          </a:p>
        </p:txBody>
      </p:sp>
      <p:sp>
        <p:nvSpPr>
          <p:cNvPr id="4" name="Substituent număr diapozitiv 3"/>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457202"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o-RO" smtClean="0"/>
              <a:t>Faceți clic pentru a edita stilul de titlu Coordonator</a:t>
            </a:r>
            <a:endParaRPr kumimoji="0" lang="en-US"/>
          </a:p>
        </p:txBody>
      </p:sp>
      <p:sp>
        <p:nvSpPr>
          <p:cNvPr id="3" name="Substituent text 2"/>
          <p:cNvSpPr>
            <a:spLocks noGrp="1"/>
          </p:cNvSpPr>
          <p:nvPr>
            <p:ph type="body" idx="2"/>
          </p:nvPr>
        </p:nvSpPr>
        <p:spPr>
          <a:xfrm>
            <a:off x="457202" y="1524008"/>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o-RO" smtClean="0"/>
              <a:t>Faceți clic pentru a edita stilurile de text Coordonator</a:t>
            </a:r>
          </a:p>
        </p:txBody>
      </p:sp>
      <p:sp>
        <p:nvSpPr>
          <p:cNvPr id="4" name="Substituent conținut 3"/>
          <p:cNvSpPr>
            <a:spLocks noGrp="1"/>
          </p:cNvSpPr>
          <p:nvPr>
            <p:ph sz="half" idx="1"/>
          </p:nvPr>
        </p:nvSpPr>
        <p:spPr>
          <a:xfrm>
            <a:off x="3575056" y="27308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p:txBody>
          <a:bodyPr/>
          <a:lstStyle/>
          <a:p>
            <a:fld id="{69E7B2AD-34D6-4093-8772-DC8079B6D005}" type="datetimeFigureOut">
              <a:rPr lang="en-US" smtClean="0"/>
              <a:pPr/>
              <a:t>5/26/2016</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828800" y="609600"/>
            <a:ext cx="5486400" cy="522288"/>
          </a:xfrm>
        </p:spPr>
        <p:txBody>
          <a:bodyPr lIns="45653" rIns="45653" bIns="0" anchor="b">
            <a:sp3d prstMaterial="softEdge"/>
          </a:bodyPr>
          <a:lstStyle>
            <a:lvl1pPr algn="ctr">
              <a:buNone/>
              <a:defRPr sz="2000" b="1"/>
            </a:lvl1pPr>
          </a:lstStyle>
          <a:p>
            <a:r>
              <a:rPr kumimoji="0" lang="ro-RO" smtClean="0"/>
              <a:t>Faceți clic pentru a edita stilul de titlu Coordonator</a:t>
            </a:r>
            <a:endParaRPr kumimoji="0" lang="en-US"/>
          </a:p>
        </p:txBody>
      </p:sp>
      <p:sp>
        <p:nvSpPr>
          <p:cNvPr id="3" name="Substituent imagin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ro-RO" dirty="0" smtClean="0">
                <a:solidFill>
                  <a:schemeClr val="lt1"/>
                </a:solidFill>
                <a:latin typeface="+mn-lt"/>
                <a:ea typeface="+mn-ea"/>
                <a:cs typeface="+mn-cs"/>
              </a:rPr>
              <a:t>Faceți clic pe pictogramă pentru a adăuga o imagine</a:t>
            </a:r>
            <a:endParaRPr kumimoji="0" lang="en-US" dirty="0">
              <a:solidFill>
                <a:schemeClr val="lt1"/>
              </a:solidFill>
              <a:latin typeface="+mn-lt"/>
              <a:ea typeface="+mn-ea"/>
              <a:cs typeface="+mn-cs"/>
            </a:endParaRPr>
          </a:p>
        </p:txBody>
      </p:sp>
      <p:sp>
        <p:nvSpPr>
          <p:cNvPr id="4" name="Substituent text 3"/>
          <p:cNvSpPr>
            <a:spLocks noGrp="1"/>
          </p:cNvSpPr>
          <p:nvPr>
            <p:ph type="body" sz="half" idx="2"/>
          </p:nvPr>
        </p:nvSpPr>
        <p:spPr>
          <a:xfrm>
            <a:off x="1828800" y="1166792"/>
            <a:ext cx="5486400" cy="530352"/>
          </a:xfrm>
        </p:spPr>
        <p:txBody>
          <a:bodyPr lIns="45653" tIns="45653" rIns="45653"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o-RO" smtClean="0"/>
              <a:t>Faceți clic pentru a edita stilurile de text Coordonator</a:t>
            </a:r>
          </a:p>
        </p:txBody>
      </p:sp>
      <p:sp>
        <p:nvSpPr>
          <p:cNvPr id="5" name="Substituent dată 4"/>
          <p:cNvSpPr>
            <a:spLocks noGrp="1"/>
          </p:cNvSpPr>
          <p:nvPr>
            <p:ph type="dt" sz="half" idx="10"/>
          </p:nvPr>
        </p:nvSpPr>
        <p:spPr/>
        <p:txBody>
          <a:bodyPr/>
          <a:lstStyle/>
          <a:p>
            <a:fld id="{69E7B2AD-34D6-4093-8772-DC8079B6D005}" type="datetimeFigureOut">
              <a:rPr lang="en-US" smtClean="0"/>
              <a:pPr/>
              <a:t>5/26/2016</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p:txBody>
          <a:bodyPr vert="eaVer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69E7B2AD-34D6-4093-8772-DC8079B6D005}" type="datetimeFigureOut">
              <a:rPr lang="en-US" smtClean="0"/>
              <a:pPr/>
              <a:t>5/26/2016</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629401" y="274668"/>
            <a:ext cx="2057400" cy="5851525"/>
          </a:xfrm>
        </p:spPr>
        <p:txBody>
          <a:bodyPr vert="eaVert"/>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a:xfrm>
            <a:off x="457200" y="274668"/>
            <a:ext cx="6019800" cy="5851525"/>
          </a:xfrm>
        </p:spPr>
        <p:txBody>
          <a:bodyPr vert="eaVer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69E7B2AD-34D6-4093-8772-DC8079B6D005}" type="datetimeFigureOut">
              <a:rPr lang="en-US" smtClean="0"/>
              <a:pPr/>
              <a:t>5/26/2016</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dirty="0">
              <a:solidFill>
                <a:srgbClr val="FFFFFF"/>
              </a:solidFill>
              <a:uFill>
                <a:solidFill>
                  <a:srgbClr val="FFFFFF"/>
                </a:solidFill>
              </a:uFill>
              <a:latin typeface="Garamond"/>
            </a:endParaRPr>
          </a:p>
        </p:txBody>
      </p:sp>
      <p:sp>
        <p:nvSpPr>
          <p:cNvPr id="8"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dirty="0">
              <a:solidFill>
                <a:srgbClr val="FFFFFF"/>
              </a:solidFill>
              <a:uFill>
                <a:solidFill>
                  <a:srgbClr val="FFFFFF"/>
                </a:solidFill>
              </a:uFill>
              <a:latin typeface="Garamond"/>
            </a:endParaRPr>
          </a:p>
        </p:txBody>
      </p:sp>
      <p:sp>
        <p:nvSpPr>
          <p:cNvPr id="10" name="PlaceHolder 2"/>
          <p:cNvSpPr>
            <a:spLocks noGrp="1"/>
          </p:cNvSpPr>
          <p:nvPr>
            <p:ph type="body"/>
          </p:nvPr>
        </p:nvSpPr>
        <p:spPr>
          <a:xfrm>
            <a:off x="457200" y="1604520"/>
            <a:ext cx="8229240" cy="397728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dirty="0">
              <a:solidFill>
                <a:srgbClr val="FFFFFF"/>
              </a:solidFill>
              <a:uFill>
                <a:solidFill>
                  <a:srgbClr val="FFFFFF"/>
                </a:solidFill>
              </a:uFill>
              <a:latin typeface="Garamond"/>
            </a:endParaRPr>
          </a:p>
        </p:txBody>
      </p:sp>
      <p:sp>
        <p:nvSpPr>
          <p:cNvPr id="12" name="PlaceHolder 2"/>
          <p:cNvSpPr>
            <a:spLocks noGrp="1"/>
          </p:cNvSpPr>
          <p:nvPr>
            <p:ph type="body"/>
          </p:nvPr>
        </p:nvSpPr>
        <p:spPr>
          <a:xfrm>
            <a:off x="457200" y="1604520"/>
            <a:ext cx="4015800" cy="397728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13" name="PlaceHolder 3"/>
          <p:cNvSpPr>
            <a:spLocks noGrp="1"/>
          </p:cNvSpPr>
          <p:nvPr>
            <p:ph type="body"/>
          </p:nvPr>
        </p:nvSpPr>
        <p:spPr>
          <a:xfrm>
            <a:off x="4674242" y="1604520"/>
            <a:ext cx="4015800" cy="397728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dirty="0">
              <a:solidFill>
                <a:srgbClr val="FFFFFF"/>
              </a:solidFill>
              <a:uFill>
                <a:solidFill>
                  <a:srgbClr val="FFFFFF"/>
                </a:solidFill>
              </a:uFill>
              <a:latin typeface="Garamon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dirty="0">
              <a:solidFill>
                <a:srgbClr val="FFFFFF"/>
              </a:solidFill>
              <a:uFill>
                <a:solidFill>
                  <a:srgbClr val="FFFFFF"/>
                </a:solidFill>
              </a:uFill>
              <a:latin typeface="Garamond"/>
            </a:endParaRPr>
          </a:p>
        </p:txBody>
      </p:sp>
      <p:sp>
        <p:nvSpPr>
          <p:cNvPr id="17" name="PlaceHolder 2"/>
          <p:cNvSpPr>
            <a:spLocks noGrp="1"/>
          </p:cNvSpPr>
          <p:nvPr>
            <p:ph type="body"/>
          </p:nvPr>
        </p:nvSpPr>
        <p:spPr>
          <a:xfrm>
            <a:off x="457200" y="1604520"/>
            <a:ext cx="401580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18" name="PlaceHolder 3"/>
          <p:cNvSpPr>
            <a:spLocks noGrp="1"/>
          </p:cNvSpPr>
          <p:nvPr>
            <p:ph type="body"/>
          </p:nvPr>
        </p:nvSpPr>
        <p:spPr>
          <a:xfrm>
            <a:off x="457200" y="3682080"/>
            <a:ext cx="401580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19" name="PlaceHolder 4"/>
          <p:cNvSpPr>
            <a:spLocks noGrp="1"/>
          </p:cNvSpPr>
          <p:nvPr>
            <p:ph type="body"/>
          </p:nvPr>
        </p:nvSpPr>
        <p:spPr>
          <a:xfrm>
            <a:off x="4674242" y="1604520"/>
            <a:ext cx="4015800" cy="397728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dirty="0">
              <a:solidFill>
                <a:srgbClr val="FFFFFF"/>
              </a:solidFill>
              <a:uFill>
                <a:solidFill>
                  <a:srgbClr val="FFFFFF"/>
                </a:solidFill>
              </a:uFill>
              <a:latin typeface="Garamond"/>
            </a:endParaRPr>
          </a:p>
        </p:txBody>
      </p:sp>
      <p:sp>
        <p:nvSpPr>
          <p:cNvPr id="21" name="PlaceHolder 2"/>
          <p:cNvSpPr>
            <a:spLocks noGrp="1"/>
          </p:cNvSpPr>
          <p:nvPr>
            <p:ph type="body"/>
          </p:nvPr>
        </p:nvSpPr>
        <p:spPr>
          <a:xfrm>
            <a:off x="457200" y="1604520"/>
            <a:ext cx="4015800" cy="397728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22" name="PlaceHolder 3"/>
          <p:cNvSpPr>
            <a:spLocks noGrp="1"/>
          </p:cNvSpPr>
          <p:nvPr>
            <p:ph type="body"/>
          </p:nvPr>
        </p:nvSpPr>
        <p:spPr>
          <a:xfrm>
            <a:off x="4674242" y="1604520"/>
            <a:ext cx="401580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23" name="PlaceHolder 4"/>
          <p:cNvSpPr>
            <a:spLocks noGrp="1"/>
          </p:cNvSpPr>
          <p:nvPr>
            <p:ph type="body"/>
          </p:nvPr>
        </p:nvSpPr>
        <p:spPr>
          <a:xfrm>
            <a:off x="4674242" y="3682080"/>
            <a:ext cx="401580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dirty="0">
              <a:solidFill>
                <a:srgbClr val="FFFFFF"/>
              </a:solidFill>
              <a:uFill>
                <a:solidFill>
                  <a:srgbClr val="FFFFFF"/>
                </a:solidFill>
              </a:uFill>
              <a:latin typeface="Garamond"/>
            </a:endParaRPr>
          </a:p>
        </p:txBody>
      </p:sp>
      <p:sp>
        <p:nvSpPr>
          <p:cNvPr id="25" name="PlaceHolder 2"/>
          <p:cNvSpPr>
            <a:spLocks noGrp="1"/>
          </p:cNvSpPr>
          <p:nvPr>
            <p:ph type="body"/>
          </p:nvPr>
        </p:nvSpPr>
        <p:spPr>
          <a:xfrm>
            <a:off x="457200" y="1604520"/>
            <a:ext cx="401580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26" name="PlaceHolder 3"/>
          <p:cNvSpPr>
            <a:spLocks noGrp="1"/>
          </p:cNvSpPr>
          <p:nvPr>
            <p:ph type="body"/>
          </p:nvPr>
        </p:nvSpPr>
        <p:spPr>
          <a:xfrm>
            <a:off x="4674242" y="1604520"/>
            <a:ext cx="401580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27" name="PlaceHolder 4"/>
          <p:cNvSpPr>
            <a:spLocks noGrp="1"/>
          </p:cNvSpPr>
          <p:nvPr>
            <p:ph type="body"/>
          </p:nvPr>
        </p:nvSpPr>
        <p:spPr>
          <a:xfrm>
            <a:off x="457200" y="3682080"/>
            <a:ext cx="822924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638" bIns="45638"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2" y="457204"/>
            <a:ext cx="1981200" cy="1066800"/>
          </a:xfrm>
        </p:spPr>
        <p:txBody>
          <a:bodyPr lIns="91271" tIns="91271"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D8BD707-D9CF-40AE-B4C6-C98DA3205C09}" type="datetimeFigureOut">
              <a:rPr lang="en-US" smtClean="0"/>
              <a:pPr/>
              <a:t>5/26/2016</a:t>
            </a:fld>
            <a:endParaRPr lang="en-US"/>
          </a:p>
        </p:txBody>
      </p:sp>
      <p:sp>
        <p:nvSpPr>
          <p:cNvPr id="9" name="Slide Number Placeholder 8"/>
          <p:cNvSpPr>
            <a:spLocks noGrp="1"/>
          </p:cNvSpPr>
          <p:nvPr>
            <p:ph type="sldNum" sz="quarter" idx="15"/>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dirty="0">
              <a:solidFill>
                <a:srgbClr val="FFFFFF"/>
              </a:solidFill>
              <a:uFill>
                <a:solidFill>
                  <a:srgbClr val="FFFFFF"/>
                </a:solidFill>
              </a:uFill>
              <a:latin typeface="Garamond"/>
            </a:endParaRPr>
          </a:p>
        </p:txBody>
      </p:sp>
      <p:sp>
        <p:nvSpPr>
          <p:cNvPr id="29" name="PlaceHolder 2"/>
          <p:cNvSpPr>
            <a:spLocks noGrp="1"/>
          </p:cNvSpPr>
          <p:nvPr>
            <p:ph type="body"/>
          </p:nvPr>
        </p:nvSpPr>
        <p:spPr>
          <a:xfrm>
            <a:off x="457200" y="1604520"/>
            <a:ext cx="822924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30" name="PlaceHolder 3"/>
          <p:cNvSpPr>
            <a:spLocks noGrp="1"/>
          </p:cNvSpPr>
          <p:nvPr>
            <p:ph type="body"/>
          </p:nvPr>
        </p:nvSpPr>
        <p:spPr>
          <a:xfrm>
            <a:off x="457200" y="3682080"/>
            <a:ext cx="822924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dirty="0">
              <a:solidFill>
                <a:srgbClr val="FFFFFF"/>
              </a:solidFill>
              <a:uFill>
                <a:solidFill>
                  <a:srgbClr val="FFFFFF"/>
                </a:solidFill>
              </a:uFill>
              <a:latin typeface="Garamond"/>
            </a:endParaRPr>
          </a:p>
        </p:txBody>
      </p:sp>
      <p:sp>
        <p:nvSpPr>
          <p:cNvPr id="32" name="PlaceHolder 2"/>
          <p:cNvSpPr>
            <a:spLocks noGrp="1"/>
          </p:cNvSpPr>
          <p:nvPr>
            <p:ph type="body"/>
          </p:nvPr>
        </p:nvSpPr>
        <p:spPr>
          <a:xfrm>
            <a:off x="457200" y="1604520"/>
            <a:ext cx="401580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33" name="PlaceHolder 3"/>
          <p:cNvSpPr>
            <a:spLocks noGrp="1"/>
          </p:cNvSpPr>
          <p:nvPr>
            <p:ph type="body"/>
          </p:nvPr>
        </p:nvSpPr>
        <p:spPr>
          <a:xfrm>
            <a:off x="4674242" y="1604520"/>
            <a:ext cx="401580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34" name="PlaceHolder 4"/>
          <p:cNvSpPr>
            <a:spLocks noGrp="1"/>
          </p:cNvSpPr>
          <p:nvPr>
            <p:ph type="body"/>
          </p:nvPr>
        </p:nvSpPr>
        <p:spPr>
          <a:xfrm>
            <a:off x="4674242" y="3682080"/>
            <a:ext cx="401580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35" name="PlaceHolder 5"/>
          <p:cNvSpPr>
            <a:spLocks noGrp="1"/>
          </p:cNvSpPr>
          <p:nvPr>
            <p:ph type="body"/>
          </p:nvPr>
        </p:nvSpPr>
        <p:spPr>
          <a:xfrm>
            <a:off x="457200" y="3682080"/>
            <a:ext cx="4015800" cy="189684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dirty="0">
              <a:solidFill>
                <a:srgbClr val="FFFFFF"/>
              </a:solidFill>
              <a:uFill>
                <a:solidFill>
                  <a:srgbClr val="FFFFFF"/>
                </a:solidFill>
              </a:uFill>
              <a:latin typeface="Garamond"/>
            </a:endParaRPr>
          </a:p>
        </p:txBody>
      </p:sp>
      <p:sp>
        <p:nvSpPr>
          <p:cNvPr id="37" name="PlaceHolder 2"/>
          <p:cNvSpPr>
            <a:spLocks noGrp="1"/>
          </p:cNvSpPr>
          <p:nvPr>
            <p:ph type="body"/>
          </p:nvPr>
        </p:nvSpPr>
        <p:spPr>
          <a:xfrm>
            <a:off x="457200" y="1604520"/>
            <a:ext cx="8229240" cy="397728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sp>
        <p:nvSpPr>
          <p:cNvPr id="38" name="PlaceHolder 3"/>
          <p:cNvSpPr>
            <a:spLocks noGrp="1"/>
          </p:cNvSpPr>
          <p:nvPr>
            <p:ph type="body"/>
          </p:nvPr>
        </p:nvSpPr>
        <p:spPr>
          <a:xfrm>
            <a:off x="457200" y="1604520"/>
            <a:ext cx="8229240" cy="3977280"/>
          </a:xfrm>
          <a:prstGeom prst="rect">
            <a:avLst/>
          </a:prstGeom>
        </p:spPr>
        <p:txBody>
          <a:bodyPr lIns="0" tIns="0" rIns="0" bIns="0"/>
          <a:lstStyle/>
          <a:p>
            <a:pPr algn="ctr"/>
            <a:endParaRPr lang="en-US" sz="2000" b="0" strike="noStrike" spc="29" dirty="0">
              <a:solidFill>
                <a:srgbClr val="FFFFFF"/>
              </a:solidFill>
              <a:uFill>
                <a:solidFill>
                  <a:srgbClr val="FFFFFF"/>
                </a:solidFill>
              </a:uFill>
              <a:latin typeface="Garamond"/>
            </a:endParaRPr>
          </a:p>
        </p:txBody>
      </p:sp>
      <p:pic>
        <p:nvPicPr>
          <p:cNvPr id="39" name="Picture 38"/>
          <p:cNvPicPr/>
          <p:nvPr/>
        </p:nvPicPr>
        <p:blipFill>
          <a:blip r:embed="rId2"/>
          <a:stretch/>
        </p:blipFill>
        <p:spPr>
          <a:xfrm>
            <a:off x="2079000" y="1604520"/>
            <a:ext cx="4984920" cy="3977280"/>
          </a:xfrm>
          <a:prstGeom prst="rect">
            <a:avLst/>
          </a:prstGeom>
          <a:ln>
            <a:noFill/>
          </a:ln>
        </p:spPr>
      </p:pic>
      <p:pic>
        <p:nvPicPr>
          <p:cNvPr id="40" name="Picture 39"/>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66" y="5254291"/>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1" tIns="45653" rIns="91301" bIns="45653" anchor="ctr"/>
          <a:lstStyle/>
          <a:p>
            <a:pPr algn="ctr" eaLnBrk="1" latinLnBrk="0" hangingPunct="1"/>
            <a:endParaRPr kumimoji="0" lang="en-US"/>
          </a:p>
        </p:txBody>
      </p:sp>
      <p:sp>
        <p:nvSpPr>
          <p:cNvPr id="8" name="Title 7"/>
          <p:cNvSpPr>
            <a:spLocks noGrp="1"/>
          </p:cNvSpPr>
          <p:nvPr>
            <p:ph type="ctrTitle"/>
          </p:nvPr>
        </p:nvSpPr>
        <p:spPr>
          <a:xfrm>
            <a:off x="540546" y="776304"/>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6" y="2250280"/>
            <a:ext cx="8062912" cy="1752600"/>
          </a:xfrm>
        </p:spPr>
        <p:txBody>
          <a:bodyPr/>
          <a:lstStyle>
            <a:lvl1pPr marL="0" marR="36523" indent="0" algn="r">
              <a:spcBef>
                <a:spcPts val="0"/>
              </a:spcBef>
              <a:buNone/>
              <a:defRPr>
                <a:ln>
                  <a:solidFill>
                    <a:schemeClr val="bg2"/>
                  </a:solidFill>
                </a:ln>
                <a:solidFill>
                  <a:schemeClr val="tx1">
                    <a:tint val="75000"/>
                  </a:schemeClr>
                </a:solidFill>
              </a:defRPr>
            </a:lvl1pPr>
            <a:lvl2pPr marL="456535" indent="0" algn="ctr">
              <a:buNone/>
            </a:lvl2pPr>
            <a:lvl3pPr marL="913074" indent="0" algn="ctr">
              <a:buNone/>
            </a:lvl3pPr>
            <a:lvl4pPr marL="1369612" indent="0" algn="ctr">
              <a:buNone/>
            </a:lvl4pPr>
            <a:lvl5pPr marL="1826147" indent="0" algn="ctr">
              <a:buNone/>
            </a:lvl5pPr>
            <a:lvl6pPr marL="2282685" indent="0" algn="ctr">
              <a:buNone/>
            </a:lvl6pPr>
            <a:lvl7pPr marL="2739222" indent="0" algn="ctr">
              <a:buNone/>
            </a:lvl7pPr>
            <a:lvl8pPr marL="3195752" indent="0" algn="ctr">
              <a:buNone/>
            </a:lvl8pPr>
            <a:lvl9pPr marL="3652294"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86"/>
            <a:ext cx="5791200" cy="365125"/>
          </a:xfrm>
        </p:spPr>
        <p:txBody>
          <a:bodyPr tIns="0" bIns="0" anchor="t"/>
          <a:lstStyle>
            <a:lvl1pPr algn="r">
              <a:defRPr sz="1000"/>
            </a:lvl1pPr>
          </a:lstStyle>
          <a:p>
            <a:fld id="{1D8BD707-D9CF-40AE-B4C6-C98DA3205C09}" type="datetimeFigureOut">
              <a:rPr lang="en-US" smtClean="0"/>
              <a:pPr/>
              <a:t>5/26/2016</a:t>
            </a:fld>
            <a:endParaRPr lang="en-US"/>
          </a:p>
        </p:txBody>
      </p:sp>
      <p:sp>
        <p:nvSpPr>
          <p:cNvPr id="17" name="Footer Placeholder 16"/>
          <p:cNvSpPr>
            <a:spLocks noGrp="1"/>
          </p:cNvSpPr>
          <p:nvPr>
            <p:ph type="ftr" sz="quarter" idx="11"/>
          </p:nvPr>
        </p:nvSpPr>
        <p:spPr>
          <a:xfrm>
            <a:off x="1371600" y="565073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3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a:xfrm>
            <a:off x="457201" y="6480986"/>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6" y="706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1" tIns="45653" rIns="91301" bIns="45653" anchor="ctr"/>
          <a:lstStyle/>
          <a:p>
            <a:pPr marL="0" algn="ctr" defTabSz="913074" rtl="0" eaLnBrk="1" latinLnBrk="0" hangingPunct="1"/>
            <a:endParaRPr kumimoji="0" lang="en-US" sz="1800" kern="1200" dirty="0">
              <a:solidFill>
                <a:schemeClr val="lt1"/>
              </a:solidFill>
              <a:latin typeface="+mn-lt"/>
              <a:ea typeface="+mn-ea"/>
              <a:cs typeface="+mn-cs"/>
            </a:endParaRPr>
          </a:p>
        </p:txBody>
      </p:sp>
      <p:sp>
        <p:nvSpPr>
          <p:cNvPr id="8" name="Isosceles Triangle 7"/>
          <p:cNvSpPr/>
          <p:nvPr/>
        </p:nvSpPr>
        <p:spPr>
          <a:xfrm rot="5400000" flipV="1">
            <a:off x="7554366" y="30949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1" tIns="45653" rIns="91301" bIns="45653"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a:xfrm>
            <a:off x="2619376" y="6480986"/>
            <a:ext cx="4260056" cy="300831"/>
          </a:xfrm>
        </p:spPr>
        <p:txBody>
          <a:bodyPr/>
          <a:lstStyle/>
          <a:p>
            <a:endParaRPr lang="en-US"/>
          </a:p>
        </p:txBody>
      </p:sp>
      <p:sp>
        <p:nvSpPr>
          <p:cNvPr id="6" name="Slide Number Placeholder 5"/>
          <p:cNvSpPr>
            <a:spLocks noGrp="1"/>
          </p:cNvSpPr>
          <p:nvPr>
            <p:ph type="sldNum" sz="quarter" idx="12"/>
          </p:nvPr>
        </p:nvSpPr>
        <p:spPr>
          <a:xfrm>
            <a:off x="8451056" y="809625"/>
            <a:ext cx="502920" cy="300831"/>
          </a:xfrm>
        </p:spPr>
        <p:txBody>
          <a:bodyPr/>
          <a:lstStyle/>
          <a:p>
            <a:fld id="{B6F15528-21DE-4FAA-801E-634DDDAF4B2B}" type="slidenum">
              <a:rPr lang="en-US" smtClean="0"/>
              <a:pPr/>
              <a:t>‹#›</a:t>
            </a:fld>
            <a:endParaRPr lang="en-US"/>
          </a:p>
        </p:txBody>
      </p:sp>
      <p:cxnSp>
        <p:nvCxnSpPr>
          <p:cNvPr id="11" name="Straight Connector 10"/>
          <p:cNvCxnSpPr/>
          <p:nvPr/>
        </p:nvCxnSpPr>
        <p:spPr>
          <a:xfrm rot="10800000">
            <a:off x="6468807"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 y="7056"/>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1" y="271483"/>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78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41"/>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41"/>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a:xfrm>
            <a:off x="457201"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7"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7" y="3427128"/>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8"/>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1D8BD707-D9CF-40AE-B4C6-C98DA3205C09}" type="datetimeFigureOut">
              <a:rPr lang="en-US" smtClean="0"/>
              <a:pPr/>
              <a:t>5/26/2016</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5/26/2016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1D8BD707-D9CF-40AE-B4C6-C98DA3205C09}" type="datetimeFigureOut">
              <a:rPr lang="en-US" smtClean="0"/>
              <a:pPr/>
              <a:t>5/26/2016</a:t>
            </a:fld>
            <a:endParaRPr lang="en-US"/>
          </a:p>
        </p:txBody>
      </p:sp>
      <p:sp>
        <p:nvSpPr>
          <p:cNvPr id="3" name="Footer Placeholder 2"/>
          <p:cNvSpPr>
            <a:spLocks noGrp="1"/>
          </p:cNvSpPr>
          <p:nvPr>
            <p:ph type="ftr" sz="quarter" idx="11"/>
          </p:nvPr>
        </p:nvSpPr>
        <p:spPr>
          <a:xfrm>
            <a:off x="457201" y="6481906"/>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1" y="457204"/>
            <a:ext cx="2057400" cy="1066800"/>
          </a:xfrm>
        </p:spPr>
        <p:txBody>
          <a:bodyPr lIns="91271" tIns="91271"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1" y="1600201"/>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5/26/2016</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8" y="367664"/>
            <a:ext cx="914400" cy="5943600"/>
          </a:xfrm>
        </p:spPr>
        <p:txBody>
          <a:bodyPr vert="vert270" anchor="b"/>
          <a:lstStyle>
            <a:lvl1pPr marL="0" marR="18260"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a:xfrm>
            <a:off x="1135857"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8" y="150899"/>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6" y="6556248"/>
            <a:ext cx="365760" cy="301752"/>
          </a:xfrm>
        </p:spPr>
        <p:txBody>
          <a:bodyPr/>
          <a:lstStyle>
            <a:lvl1pPr algn="ct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35" indent="0" algn="ctr">
              <a:buNone/>
              <a:defRPr>
                <a:solidFill>
                  <a:schemeClr val="tx1">
                    <a:tint val="75000"/>
                  </a:schemeClr>
                </a:solidFill>
              </a:defRPr>
            </a:lvl2pPr>
            <a:lvl3pPr marL="913074" indent="0" algn="ctr">
              <a:buNone/>
              <a:defRPr>
                <a:solidFill>
                  <a:schemeClr val="tx1">
                    <a:tint val="75000"/>
                  </a:schemeClr>
                </a:solidFill>
              </a:defRPr>
            </a:lvl3pPr>
            <a:lvl4pPr marL="1369612" indent="0" algn="ctr">
              <a:buNone/>
              <a:defRPr>
                <a:solidFill>
                  <a:schemeClr val="tx1">
                    <a:tint val="75000"/>
                  </a:schemeClr>
                </a:solidFill>
              </a:defRPr>
            </a:lvl4pPr>
            <a:lvl5pPr marL="1826147" indent="0" algn="ctr">
              <a:buNone/>
              <a:defRPr>
                <a:solidFill>
                  <a:schemeClr val="tx1">
                    <a:tint val="75000"/>
                  </a:schemeClr>
                </a:solidFill>
              </a:defRPr>
            </a:lvl5pPr>
            <a:lvl6pPr marL="2282685" indent="0" algn="ctr">
              <a:buNone/>
              <a:defRPr>
                <a:solidFill>
                  <a:schemeClr val="tx1">
                    <a:tint val="75000"/>
                  </a:schemeClr>
                </a:solidFill>
              </a:defRPr>
            </a:lvl6pPr>
            <a:lvl7pPr marL="2739222" indent="0" algn="ctr">
              <a:buNone/>
              <a:defRPr>
                <a:solidFill>
                  <a:schemeClr val="tx1">
                    <a:tint val="75000"/>
                  </a:schemeClr>
                </a:solidFill>
              </a:defRPr>
            </a:lvl7pPr>
            <a:lvl8pPr marL="3195752" indent="0" algn="ctr">
              <a:buNone/>
              <a:defRPr>
                <a:solidFill>
                  <a:schemeClr val="tx1">
                    <a:tint val="75000"/>
                  </a:schemeClr>
                </a:solidFill>
              </a:defRPr>
            </a:lvl8pPr>
            <a:lvl9pPr marL="36522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535" indent="0">
              <a:buNone/>
              <a:defRPr sz="1800">
                <a:solidFill>
                  <a:schemeClr val="tx1">
                    <a:tint val="75000"/>
                  </a:schemeClr>
                </a:solidFill>
              </a:defRPr>
            </a:lvl2pPr>
            <a:lvl3pPr marL="913074" indent="0">
              <a:buNone/>
              <a:defRPr sz="1600">
                <a:solidFill>
                  <a:schemeClr val="tx1">
                    <a:tint val="75000"/>
                  </a:schemeClr>
                </a:solidFill>
              </a:defRPr>
            </a:lvl3pPr>
            <a:lvl4pPr marL="1369612" indent="0">
              <a:buNone/>
              <a:defRPr sz="1400">
                <a:solidFill>
                  <a:schemeClr val="tx1">
                    <a:tint val="75000"/>
                  </a:schemeClr>
                </a:solidFill>
              </a:defRPr>
            </a:lvl4pPr>
            <a:lvl5pPr marL="1826147" indent="0">
              <a:buNone/>
              <a:defRPr sz="1400">
                <a:solidFill>
                  <a:schemeClr val="tx1">
                    <a:tint val="75000"/>
                  </a:schemeClr>
                </a:solidFill>
              </a:defRPr>
            </a:lvl5pPr>
            <a:lvl6pPr marL="2282685" indent="0">
              <a:buNone/>
              <a:defRPr sz="1400">
                <a:solidFill>
                  <a:schemeClr val="tx1">
                    <a:tint val="75000"/>
                  </a:schemeClr>
                </a:solidFill>
              </a:defRPr>
            </a:lvl6pPr>
            <a:lvl7pPr marL="2739222" indent="0">
              <a:buNone/>
              <a:defRPr sz="1400">
                <a:solidFill>
                  <a:schemeClr val="tx1">
                    <a:tint val="75000"/>
                  </a:schemeClr>
                </a:solidFill>
              </a:defRPr>
            </a:lvl7pPr>
            <a:lvl8pPr marL="3195752" indent="0">
              <a:buNone/>
              <a:defRPr sz="1400">
                <a:solidFill>
                  <a:schemeClr val="tx1">
                    <a:tint val="75000"/>
                  </a:schemeClr>
                </a:solidFill>
              </a:defRPr>
            </a:lvl8pPr>
            <a:lvl9pPr marL="36522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35" indent="0">
              <a:buNone/>
              <a:defRPr sz="2000" b="1"/>
            </a:lvl2pPr>
            <a:lvl3pPr marL="913074" indent="0">
              <a:buNone/>
              <a:defRPr sz="1800" b="1"/>
            </a:lvl3pPr>
            <a:lvl4pPr marL="1369612" indent="0">
              <a:buNone/>
              <a:defRPr sz="1600" b="1"/>
            </a:lvl4pPr>
            <a:lvl5pPr marL="1826147" indent="0">
              <a:buNone/>
              <a:defRPr sz="1600" b="1"/>
            </a:lvl5pPr>
            <a:lvl6pPr marL="2282685" indent="0">
              <a:buNone/>
              <a:defRPr sz="1600" b="1"/>
            </a:lvl6pPr>
            <a:lvl7pPr marL="2739222" indent="0">
              <a:buNone/>
              <a:defRPr sz="1600" b="1"/>
            </a:lvl7pPr>
            <a:lvl8pPr marL="3195752" indent="0">
              <a:buNone/>
              <a:defRPr sz="1600" b="1"/>
            </a:lvl8pPr>
            <a:lvl9pPr marL="36522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4"/>
            <a:ext cx="4041775" cy="639762"/>
          </a:xfrm>
        </p:spPr>
        <p:txBody>
          <a:bodyPr anchor="b"/>
          <a:lstStyle>
            <a:lvl1pPr marL="0" indent="0">
              <a:buNone/>
              <a:defRPr sz="2400" b="1"/>
            </a:lvl1pPr>
            <a:lvl2pPr marL="456535" indent="0">
              <a:buNone/>
              <a:defRPr sz="2000" b="1"/>
            </a:lvl2pPr>
            <a:lvl3pPr marL="913074" indent="0">
              <a:buNone/>
              <a:defRPr sz="1800" b="1"/>
            </a:lvl3pPr>
            <a:lvl4pPr marL="1369612" indent="0">
              <a:buNone/>
              <a:defRPr sz="1600" b="1"/>
            </a:lvl4pPr>
            <a:lvl5pPr marL="1826147" indent="0">
              <a:buNone/>
              <a:defRPr sz="1600" b="1"/>
            </a:lvl5pPr>
            <a:lvl6pPr marL="2282685" indent="0">
              <a:buNone/>
              <a:defRPr sz="1600" b="1"/>
            </a:lvl6pPr>
            <a:lvl7pPr marL="2739222" indent="0">
              <a:buNone/>
              <a:defRPr sz="1600" b="1"/>
            </a:lvl7pPr>
            <a:lvl8pPr marL="3195752" indent="0">
              <a:buNone/>
              <a:defRPr sz="1600" b="1"/>
            </a:lvl8pPr>
            <a:lvl9pPr marL="36522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audio" Target="../media/audio1.bin"/><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0.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9.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4.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13.jpe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theme" Target="../theme/theme16.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theme" Target="../theme/theme17.xml"/><Relationship Id="rId3" Type="http://schemas.openxmlformats.org/officeDocument/2006/relationships/slideLayout" Target="../slideLayouts/slideLayout191.xml"/><Relationship Id="rId21" Type="http://schemas.openxmlformats.org/officeDocument/2006/relationships/image" Target="../media/image16.png"/><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image" Target="../media/image15.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image" Target="../media/image18.png"/><Relationship Id="rId10" Type="http://schemas.openxmlformats.org/officeDocument/2006/relationships/slideLayout" Target="../slideLayouts/slideLayout198.xml"/><Relationship Id="rId19" Type="http://schemas.openxmlformats.org/officeDocument/2006/relationships/audio" Target="../media/audio2.bin"/><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image" Target="../media/image17.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9.jpe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19"/>
            <a:ext cx="8229600" cy="4678363"/>
          </a:xfrm>
          <a:prstGeom prst="rect">
            <a:avLst/>
          </a:prstGeom>
        </p:spPr>
        <p:txBody>
          <a:bodyPr vert="horz" lIns="91271" tIns="45638" rIns="91271" bIns="4563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1" y="6203667"/>
            <a:ext cx="2590800" cy="384048"/>
          </a:xfrm>
          <a:prstGeom prst="rect">
            <a:avLst/>
          </a:prstGeom>
        </p:spPr>
        <p:txBody>
          <a:bodyPr vert="horz" lIns="91271" tIns="45638" rIns="91271" bIns="45638" anchor="ctr" anchorCtr="0"/>
          <a:lstStyle>
            <a:lvl1pPr algn="l" eaLnBrk="1" latinLnBrk="0" hangingPunct="1">
              <a:defRPr kumimoji="0" sz="1200">
                <a:solidFill>
                  <a:schemeClr val="tx2"/>
                </a:solidFill>
              </a:defRPr>
            </a:lvl1pPr>
          </a:lstStyle>
          <a:p>
            <a:fld id="{1D8BD707-D9CF-40AE-B4C6-C98DA3205C09}" type="datetimeFigureOut">
              <a:rPr lang="en-US" smtClean="0"/>
              <a:pPr/>
              <a:t>5/26/2016</a:t>
            </a:fld>
            <a:endParaRPr lang="en-US"/>
          </a:p>
        </p:txBody>
      </p:sp>
      <p:sp>
        <p:nvSpPr>
          <p:cNvPr id="10" name="Footer Placeholder 9"/>
          <p:cNvSpPr>
            <a:spLocks noGrp="1"/>
          </p:cNvSpPr>
          <p:nvPr>
            <p:ph type="ftr" sz="quarter" idx="3"/>
          </p:nvPr>
        </p:nvSpPr>
        <p:spPr>
          <a:xfrm>
            <a:off x="2133603" y="6203667"/>
            <a:ext cx="3581400" cy="384048"/>
          </a:xfrm>
          <a:prstGeom prst="rect">
            <a:avLst/>
          </a:prstGeom>
        </p:spPr>
        <p:txBody>
          <a:bodyPr vert="horz" lIns="91271" tIns="45638" rIns="91271" bIns="45638"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6F15528-21DE-4FAA-801E-634DDDAF4B2B}"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lIns="91271" tIns="45638" rIns="91271" bIns="45638"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3831" indent="-273831"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38950" indent="-273831"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4067" indent="-228197"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77906" indent="-228197"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1743" indent="-228197"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5580" indent="-228197"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08140" indent="-182558"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1976" indent="-182558"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55813" indent="-182558"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394" algn="l" rtl="0" eaLnBrk="1" latinLnBrk="0" hangingPunct="1">
        <a:defRPr kumimoji="0" kern="1200">
          <a:solidFill>
            <a:schemeClr val="tx1"/>
          </a:solidFill>
          <a:latin typeface="+mn-lt"/>
          <a:ea typeface="+mn-ea"/>
          <a:cs typeface="+mn-cs"/>
        </a:defRPr>
      </a:lvl2pPr>
      <a:lvl3pPr marL="912790" algn="l" rtl="0" eaLnBrk="1" latinLnBrk="0" hangingPunct="1">
        <a:defRPr kumimoji="0" kern="1200">
          <a:solidFill>
            <a:schemeClr val="tx1"/>
          </a:solidFill>
          <a:latin typeface="+mn-lt"/>
          <a:ea typeface="+mn-ea"/>
          <a:cs typeface="+mn-cs"/>
        </a:defRPr>
      </a:lvl3pPr>
      <a:lvl4pPr marL="1369186" algn="l" rtl="0" eaLnBrk="1" latinLnBrk="0" hangingPunct="1">
        <a:defRPr kumimoji="0" kern="1200">
          <a:solidFill>
            <a:schemeClr val="tx1"/>
          </a:solidFill>
          <a:latin typeface="+mn-lt"/>
          <a:ea typeface="+mn-ea"/>
          <a:cs typeface="+mn-cs"/>
        </a:defRPr>
      </a:lvl4pPr>
      <a:lvl5pPr marL="1825580" algn="l" rtl="0" eaLnBrk="1" latinLnBrk="0" hangingPunct="1">
        <a:defRPr kumimoji="0" kern="1200">
          <a:solidFill>
            <a:schemeClr val="tx1"/>
          </a:solidFill>
          <a:latin typeface="+mn-lt"/>
          <a:ea typeface="+mn-ea"/>
          <a:cs typeface="+mn-cs"/>
        </a:defRPr>
      </a:lvl5pPr>
      <a:lvl6pPr marL="2281976" algn="l" rtl="0" eaLnBrk="1" latinLnBrk="0" hangingPunct="1">
        <a:defRPr kumimoji="0" kern="1200">
          <a:solidFill>
            <a:schemeClr val="tx1"/>
          </a:solidFill>
          <a:latin typeface="+mn-lt"/>
          <a:ea typeface="+mn-ea"/>
          <a:cs typeface="+mn-cs"/>
        </a:defRPr>
      </a:lvl6pPr>
      <a:lvl7pPr marL="2738370" algn="l" rtl="0" eaLnBrk="1" latinLnBrk="0" hangingPunct="1">
        <a:defRPr kumimoji="0" kern="1200">
          <a:solidFill>
            <a:schemeClr val="tx1"/>
          </a:solidFill>
          <a:latin typeface="+mn-lt"/>
          <a:ea typeface="+mn-ea"/>
          <a:cs typeface="+mn-cs"/>
        </a:defRPr>
      </a:lvl7pPr>
      <a:lvl8pPr marL="3194757" algn="l" rtl="0" eaLnBrk="1" latinLnBrk="0" hangingPunct="1">
        <a:defRPr kumimoji="0" kern="1200">
          <a:solidFill>
            <a:schemeClr val="tx1"/>
          </a:solidFill>
          <a:latin typeface="+mn-lt"/>
          <a:ea typeface="+mn-ea"/>
          <a:cs typeface="+mn-cs"/>
        </a:defRPr>
      </a:lvl8pPr>
      <a:lvl9pPr marL="3651158"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7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11" name="Rectangle 10"/>
          <p:cNvSpPr/>
          <p:nvPr/>
        </p:nvSpPr>
        <p:spPr>
          <a:xfrm>
            <a:off x="731520" y="575312"/>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sp>
        <p:nvSpPr>
          <p:cNvPr id="12" name="Rectangle 11"/>
          <p:cNvSpPr/>
          <p:nvPr/>
        </p:nvSpPr>
        <p:spPr>
          <a:xfrm>
            <a:off x="731520" y="576074"/>
            <a:ext cx="76962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5" cstate="print"/>
          <a:srcRect/>
          <a:stretch>
            <a:fillRect/>
          </a:stretch>
        </p:blipFill>
        <p:spPr bwMode="auto">
          <a:xfrm rot="1435684">
            <a:off x="543743"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5" cstate="print"/>
          <a:srcRect/>
          <a:stretch>
            <a:fillRect/>
          </a:stretch>
        </p:blipFill>
        <p:spPr bwMode="auto">
          <a:xfrm rot="4096196">
            <a:off x="8115080" y="298167"/>
            <a:ext cx="566928" cy="566928"/>
          </a:xfrm>
          <a:prstGeom prst="rect">
            <a:avLst/>
          </a:prstGeom>
          <a:noFill/>
        </p:spPr>
      </p:pic>
      <p:sp>
        <p:nvSpPr>
          <p:cNvPr id="2" name="Title Placeholder 1"/>
          <p:cNvSpPr>
            <a:spLocks noGrp="1"/>
          </p:cNvSpPr>
          <p:nvPr>
            <p:ph type="title"/>
          </p:nvPr>
        </p:nvSpPr>
        <p:spPr>
          <a:xfrm>
            <a:off x="1095044" y="817612"/>
            <a:ext cx="6965245" cy="1202485"/>
          </a:xfrm>
          <a:prstGeom prst="rect">
            <a:avLst/>
          </a:prstGeom>
        </p:spPr>
        <p:txBody>
          <a:bodyPr vert="horz" lIns="91301" tIns="45653" rIns="91301" bIns="45653"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52" y="2119261"/>
            <a:ext cx="6196405" cy="3603812"/>
          </a:xfrm>
          <a:prstGeom prst="rect">
            <a:avLst/>
          </a:prstGeom>
        </p:spPr>
        <p:txBody>
          <a:bodyPr vert="horz" lIns="91301" tIns="45653" rIns="91301" bIns="45653"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604" y="5809182"/>
            <a:ext cx="1213821" cy="365125"/>
          </a:xfrm>
          <a:prstGeom prst="rect">
            <a:avLst/>
          </a:prstGeom>
        </p:spPr>
        <p:txBody>
          <a:bodyPr vert="horz" lIns="91301" tIns="45653" rIns="91301" bIns="45653" rtlCol="0" anchor="ctr"/>
          <a:lstStyle>
            <a:lvl1pPr algn="r">
              <a:defRPr sz="1200">
                <a:solidFill>
                  <a:schemeClr val="tx2"/>
                </a:solidFill>
                <a:latin typeface="Rage Italic" pitchFamily="66" charset="0"/>
              </a:defRPr>
            </a:lvl1pPr>
          </a:lstStyle>
          <a:p>
            <a:fld id="{1D8BD707-D9CF-40AE-B4C6-C98DA3205C09}" type="datetimeFigureOut">
              <a:rPr lang="en-US" smtClean="0"/>
              <a:pPr/>
              <a:t>5/26/2016</a:t>
            </a:fld>
            <a:endParaRPr lang="en-US"/>
          </a:p>
        </p:txBody>
      </p:sp>
      <p:sp>
        <p:nvSpPr>
          <p:cNvPr id="5" name="Footer Placeholder 4"/>
          <p:cNvSpPr>
            <a:spLocks noGrp="1"/>
          </p:cNvSpPr>
          <p:nvPr>
            <p:ph type="ftr" sz="quarter" idx="3"/>
          </p:nvPr>
        </p:nvSpPr>
        <p:spPr>
          <a:xfrm>
            <a:off x="914403" y="5809182"/>
            <a:ext cx="5540188" cy="365125"/>
          </a:xfrm>
          <a:prstGeom prst="rect">
            <a:avLst/>
          </a:prstGeom>
        </p:spPr>
        <p:txBody>
          <a:bodyPr vert="horz" lIns="91301" tIns="45653" rIns="91301" bIns="45653"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15" y="5809182"/>
            <a:ext cx="554023" cy="365125"/>
          </a:xfrm>
          <a:prstGeom prst="rect">
            <a:avLst/>
          </a:prstGeom>
        </p:spPr>
        <p:txBody>
          <a:bodyPr vert="horz" lIns="91301" tIns="45653" rIns="91301" bIns="45653" rtlCol="0" anchor="ctr"/>
          <a:lstStyle>
            <a:lvl1pPr algn="r">
              <a:defRPr sz="1400">
                <a:solidFill>
                  <a:schemeClr val="tx2"/>
                </a:solidFill>
                <a:latin typeface="Rage Italic" pitchFamily="66" charset="0"/>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mc:Choice xmlns="" xmlns:p14="http://schemas.microsoft.com/office/powerpoint/2010/main" Requires="p14">
      <p:transition spd="slow" p14:dur="1250">
        <p:sndAc>
          <p:stSnd>
            <p:snd r:embed="" name="drumroll.wav"/>
          </p:stSnd>
        </p:sndAc>
      </p:transition>
    </mc:Choice>
    <mc:Fallback>
      <p:transition spd="slow">
        <p:sndAc>
          <p:stSnd>
            <p:snd r:embed="rId13" name="drumroll.wav"/>
          </p:stSnd>
        </p:sndAc>
      </p:transition>
    </mc:Fallback>
  </mc:AlternateContent>
  <p:txStyles>
    <p:titleStyle>
      <a:lvl1pPr algn="ctr" defTabSz="913074"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915" indent="-273915" algn="l" defTabSz="913074"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39150" indent="-273915" algn="l" defTabSz="913074"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3074" indent="-228269" algn="l" defTabSz="913074"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78304" indent="-228269" algn="l" defTabSz="913074"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3534" indent="-228269" algn="l" defTabSz="913074"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08764" indent="-228269" algn="l" defTabSz="913074"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3993" indent="-228269" algn="l" defTabSz="913074"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39222" indent="-228269" algn="l" defTabSz="913074"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4452" indent="-228269" algn="l" defTabSz="913074"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3074" rtl="0" eaLnBrk="1" latinLnBrk="0" hangingPunct="1">
        <a:defRPr sz="1800" kern="1200">
          <a:solidFill>
            <a:schemeClr val="tx1"/>
          </a:solidFill>
          <a:latin typeface="+mn-lt"/>
          <a:ea typeface="+mn-ea"/>
          <a:cs typeface="+mn-cs"/>
        </a:defRPr>
      </a:lvl1pPr>
      <a:lvl2pPr marL="456535" algn="l" defTabSz="913074" rtl="0" eaLnBrk="1" latinLnBrk="0" hangingPunct="1">
        <a:defRPr sz="1800" kern="1200">
          <a:solidFill>
            <a:schemeClr val="tx1"/>
          </a:solidFill>
          <a:latin typeface="+mn-lt"/>
          <a:ea typeface="+mn-ea"/>
          <a:cs typeface="+mn-cs"/>
        </a:defRPr>
      </a:lvl2pPr>
      <a:lvl3pPr marL="913074" algn="l" defTabSz="913074" rtl="0" eaLnBrk="1" latinLnBrk="0" hangingPunct="1">
        <a:defRPr sz="1800" kern="1200">
          <a:solidFill>
            <a:schemeClr val="tx1"/>
          </a:solidFill>
          <a:latin typeface="+mn-lt"/>
          <a:ea typeface="+mn-ea"/>
          <a:cs typeface="+mn-cs"/>
        </a:defRPr>
      </a:lvl3pPr>
      <a:lvl4pPr marL="1369612" algn="l" defTabSz="913074" rtl="0" eaLnBrk="1" latinLnBrk="0" hangingPunct="1">
        <a:defRPr sz="1800" kern="1200">
          <a:solidFill>
            <a:schemeClr val="tx1"/>
          </a:solidFill>
          <a:latin typeface="+mn-lt"/>
          <a:ea typeface="+mn-ea"/>
          <a:cs typeface="+mn-cs"/>
        </a:defRPr>
      </a:lvl4pPr>
      <a:lvl5pPr marL="1826147" algn="l" defTabSz="913074" rtl="0" eaLnBrk="1" latinLnBrk="0" hangingPunct="1">
        <a:defRPr sz="1800" kern="1200">
          <a:solidFill>
            <a:schemeClr val="tx1"/>
          </a:solidFill>
          <a:latin typeface="+mn-lt"/>
          <a:ea typeface="+mn-ea"/>
          <a:cs typeface="+mn-cs"/>
        </a:defRPr>
      </a:lvl5pPr>
      <a:lvl6pPr marL="2282685" algn="l" defTabSz="913074" rtl="0" eaLnBrk="1" latinLnBrk="0" hangingPunct="1">
        <a:defRPr sz="1800" kern="1200">
          <a:solidFill>
            <a:schemeClr val="tx1"/>
          </a:solidFill>
          <a:latin typeface="+mn-lt"/>
          <a:ea typeface="+mn-ea"/>
          <a:cs typeface="+mn-cs"/>
        </a:defRPr>
      </a:lvl6pPr>
      <a:lvl7pPr marL="2739222" algn="l" defTabSz="913074" rtl="0" eaLnBrk="1" latinLnBrk="0" hangingPunct="1">
        <a:defRPr sz="1800" kern="1200">
          <a:solidFill>
            <a:schemeClr val="tx1"/>
          </a:solidFill>
          <a:latin typeface="+mn-lt"/>
          <a:ea typeface="+mn-ea"/>
          <a:cs typeface="+mn-cs"/>
        </a:defRPr>
      </a:lvl7pPr>
      <a:lvl8pPr marL="3195752" algn="l" defTabSz="913074" rtl="0" eaLnBrk="1" latinLnBrk="0" hangingPunct="1">
        <a:defRPr sz="1800" kern="1200">
          <a:solidFill>
            <a:schemeClr val="tx1"/>
          </a:solidFill>
          <a:latin typeface="+mn-lt"/>
          <a:ea typeface="+mn-ea"/>
          <a:cs typeface="+mn-cs"/>
        </a:defRPr>
      </a:lvl8pPr>
      <a:lvl9pPr marL="3652294" algn="l" defTabSz="91307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p:nvPr/>
        </p:nvPicPr>
        <p:blipFill>
          <a:blip r:embed="rId14"/>
          <a:stretch/>
        </p:blipFill>
        <p:spPr>
          <a:xfrm>
            <a:off x="20" y="0"/>
            <a:ext cx="9143107" cy="6854376"/>
          </a:xfrm>
          <a:prstGeom prst="rect">
            <a:avLst/>
          </a:prstGeom>
          <a:ln>
            <a:noFill/>
          </a:ln>
        </p:spPr>
      </p:pic>
      <p:sp>
        <p:nvSpPr>
          <p:cNvPr id="40" name="PlaceHolder 1"/>
          <p:cNvSpPr>
            <a:spLocks noGrp="1"/>
          </p:cNvSpPr>
          <p:nvPr>
            <p:ph type="title"/>
          </p:nvPr>
        </p:nvSpPr>
        <p:spPr>
          <a:xfrm>
            <a:off x="457171" y="261268"/>
            <a:ext cx="7347402" cy="1001638"/>
          </a:xfrm>
          <a:prstGeom prst="rect">
            <a:avLst/>
          </a:prstGeom>
        </p:spPr>
        <p:txBody>
          <a:bodyPr lIns="0" tIns="0" rIns="0" bIns="0" anchor="ctr"/>
          <a:lstStyle/>
          <a:p>
            <a:pPr algn="ctr"/>
            <a:r>
              <a:rPr lang="ro-RO" sz="4000" b="1" strike="noStrike" spc="-1" dirty="0">
                <a:solidFill>
                  <a:srgbClr val="000000"/>
                </a:solidFill>
                <a:uFill>
                  <a:solidFill>
                    <a:srgbClr val="FFFFFF"/>
                  </a:solidFill>
                </a:uFill>
                <a:latin typeface="Times New Roman"/>
              </a:rPr>
              <a:t>Click to edit the title text format</a:t>
            </a:r>
          </a:p>
        </p:txBody>
      </p:sp>
      <p:sp>
        <p:nvSpPr>
          <p:cNvPr id="41" name="PlaceHolder 2"/>
          <p:cNvSpPr>
            <a:spLocks noGrp="1"/>
          </p:cNvSpPr>
          <p:nvPr>
            <p:ph type="body"/>
          </p:nvPr>
        </p:nvSpPr>
        <p:spPr>
          <a:xfrm>
            <a:off x="457172" y="1654482"/>
            <a:ext cx="8229090" cy="3977484"/>
          </a:xfrm>
          <a:prstGeom prst="rect">
            <a:avLst/>
          </a:prstGeom>
        </p:spPr>
        <p:txBody>
          <a:bodyPr lIns="0" tIns="0" rIns="0" bIns="0"/>
          <a:lstStyle/>
          <a:p>
            <a:pPr marL="432000" indent="-324000">
              <a:buClr>
                <a:srgbClr val="000000"/>
              </a:buClr>
              <a:buSzPct val="45000"/>
              <a:buFont typeface="Wingdings" charset="2"/>
              <a:buChar char=""/>
            </a:pPr>
            <a:r>
              <a:rPr lang="ro-RO" sz="2900" b="0" strike="noStrike" spc="-1" dirty="0">
                <a:solidFill>
                  <a:srgbClr val="000000"/>
                </a:solidFill>
                <a:uFill>
                  <a:solidFill>
                    <a:srgbClr val="FFFFFF"/>
                  </a:solidFill>
                </a:uFill>
                <a:latin typeface="Times New Roman"/>
              </a:rPr>
              <a:t>Click to edit the outline text format</a:t>
            </a:r>
          </a:p>
          <a:p>
            <a:pPr marL="782759" lvl="1" indent="-293537">
              <a:buClr>
                <a:srgbClr val="000000"/>
              </a:buClr>
              <a:buSzPct val="75000"/>
              <a:buFont typeface="Symbol" charset="2"/>
              <a:buChar char=""/>
            </a:pPr>
            <a:r>
              <a:rPr lang="ro-RO" sz="2500" b="0" strike="noStrike" spc="-1" dirty="0">
                <a:solidFill>
                  <a:srgbClr val="000000"/>
                </a:solidFill>
                <a:uFill>
                  <a:solidFill>
                    <a:srgbClr val="FFFFFF"/>
                  </a:solidFill>
                </a:uFill>
                <a:latin typeface="Times New Roman"/>
              </a:rPr>
              <a:t>Second Outline Level</a:t>
            </a:r>
          </a:p>
          <a:p>
            <a:pPr marL="1174138" lvl="2" indent="-260921">
              <a:buClr>
                <a:srgbClr val="000000"/>
              </a:buClr>
              <a:buSzPct val="45000"/>
              <a:buFont typeface="Wingdings" charset="2"/>
              <a:buChar char=""/>
            </a:pPr>
            <a:r>
              <a:rPr lang="ro-RO" sz="2200" b="0" strike="noStrike" spc="-1" dirty="0">
                <a:solidFill>
                  <a:srgbClr val="000000"/>
                </a:solidFill>
                <a:uFill>
                  <a:solidFill>
                    <a:srgbClr val="FFFFFF"/>
                  </a:solidFill>
                </a:uFill>
                <a:latin typeface="Times New Roman"/>
              </a:rPr>
              <a:t>Third Outline Level</a:t>
            </a:r>
          </a:p>
          <a:p>
            <a:pPr marL="1565519" lvl="3" indent="-195694">
              <a:buClr>
                <a:srgbClr val="000000"/>
              </a:buClr>
              <a:buSzPct val="75000"/>
              <a:buFont typeface="Symbol" charset="2"/>
              <a:buChar char=""/>
            </a:pPr>
            <a:r>
              <a:rPr lang="ro-RO" sz="1800" b="0" strike="noStrike" spc="-1" dirty="0">
                <a:solidFill>
                  <a:srgbClr val="000000"/>
                </a:solidFill>
                <a:uFill>
                  <a:solidFill>
                    <a:srgbClr val="FFFFFF"/>
                  </a:solidFill>
                </a:uFill>
                <a:latin typeface="Times New Roman"/>
              </a:rPr>
              <a:t>Fourth Outline Level</a:t>
            </a:r>
          </a:p>
          <a:p>
            <a:pPr marL="1956900" lvl="4" indent="-195694">
              <a:buClr>
                <a:srgbClr val="000000"/>
              </a:buClr>
              <a:buSzPct val="45000"/>
              <a:buFont typeface="Wingdings" charset="2"/>
              <a:buChar char=""/>
            </a:pPr>
            <a:r>
              <a:rPr lang="ro-RO" sz="1800" b="0" strike="noStrike" spc="-1" dirty="0">
                <a:solidFill>
                  <a:srgbClr val="000000"/>
                </a:solidFill>
                <a:uFill>
                  <a:solidFill>
                    <a:srgbClr val="FFFFFF"/>
                  </a:solidFill>
                </a:uFill>
                <a:latin typeface="Times New Roman"/>
              </a:rPr>
              <a:t>Fifth Outline Level</a:t>
            </a:r>
          </a:p>
          <a:p>
            <a:pPr marL="2348275" lvl="5" indent="-195694">
              <a:buClr>
                <a:srgbClr val="000000"/>
              </a:buClr>
              <a:buSzPct val="45000"/>
              <a:buFont typeface="Wingdings" charset="2"/>
              <a:buChar char=""/>
            </a:pPr>
            <a:r>
              <a:rPr lang="ro-RO" sz="1800" b="0" strike="noStrike" spc="-1" dirty="0">
                <a:solidFill>
                  <a:srgbClr val="000000"/>
                </a:solidFill>
                <a:uFill>
                  <a:solidFill>
                    <a:srgbClr val="FFFFFF"/>
                  </a:solidFill>
                </a:uFill>
                <a:latin typeface="Times New Roman"/>
              </a:rPr>
              <a:t>Sixth Outline Level</a:t>
            </a:r>
          </a:p>
          <a:p>
            <a:pPr marL="2739662" lvl="6" indent="-195694">
              <a:buClr>
                <a:srgbClr val="000000"/>
              </a:buClr>
              <a:buSzPct val="45000"/>
              <a:buFont typeface="Wingdings" charset="2"/>
              <a:buChar char=""/>
            </a:pPr>
            <a:r>
              <a:rPr lang="ro-RO" sz="1800" b="0" strike="noStrike" spc="-1" dirty="0">
                <a:solidFill>
                  <a:srgbClr val="000000"/>
                </a:solidFill>
                <a:uFill>
                  <a:solidFill>
                    <a:srgbClr val="FFFFFF"/>
                  </a:solidFill>
                </a:uFill>
                <a:latin typeface="Times New Roman"/>
              </a:rPr>
              <a:t>Seventh Outline Level</a:t>
            </a:r>
          </a:p>
        </p:txBody>
      </p:sp>
      <p:sp>
        <p:nvSpPr>
          <p:cNvPr id="42" name="PlaceHolder 3"/>
          <p:cNvSpPr>
            <a:spLocks noGrp="1"/>
          </p:cNvSpPr>
          <p:nvPr>
            <p:ph type="dt"/>
          </p:nvPr>
        </p:nvSpPr>
        <p:spPr>
          <a:xfrm>
            <a:off x="457175" y="6247580"/>
            <a:ext cx="2130093" cy="472896"/>
          </a:xfrm>
          <a:prstGeom prst="rect">
            <a:avLst/>
          </a:prstGeom>
        </p:spPr>
        <p:txBody>
          <a:bodyPr lIns="0" tIns="0" rIns="0" bIns="0"/>
          <a:lstStyle/>
          <a:p>
            <a:r>
              <a:rPr lang="ro-RO" sz="1300" b="0" strike="noStrike" spc="-1" dirty="0">
                <a:solidFill>
                  <a:srgbClr val="000000"/>
                </a:solidFill>
                <a:uFill>
                  <a:solidFill>
                    <a:srgbClr val="FFFFFF"/>
                  </a:solidFill>
                </a:uFill>
                <a:latin typeface="Times New Roman"/>
              </a:rPr>
              <a:t>&lt;date/time&gt;</a:t>
            </a:r>
          </a:p>
        </p:txBody>
      </p:sp>
      <p:sp>
        <p:nvSpPr>
          <p:cNvPr id="43" name="PlaceHolder 4"/>
          <p:cNvSpPr>
            <a:spLocks noGrp="1"/>
          </p:cNvSpPr>
          <p:nvPr>
            <p:ph type="ftr"/>
          </p:nvPr>
        </p:nvSpPr>
        <p:spPr>
          <a:xfrm>
            <a:off x="3127056" y="6247580"/>
            <a:ext cx="2898142" cy="472896"/>
          </a:xfrm>
          <a:prstGeom prst="rect">
            <a:avLst/>
          </a:prstGeom>
        </p:spPr>
        <p:txBody>
          <a:bodyPr lIns="0" tIns="0" rIns="0" bIns="0"/>
          <a:lstStyle/>
          <a:p>
            <a:pPr algn="ctr"/>
            <a:r>
              <a:rPr lang="ro-RO" sz="1300" b="0" strike="noStrike" spc="-1" dirty="0">
                <a:solidFill>
                  <a:srgbClr val="000000"/>
                </a:solidFill>
                <a:uFill>
                  <a:solidFill>
                    <a:srgbClr val="FFFFFF"/>
                  </a:solidFill>
                </a:uFill>
                <a:latin typeface="Times New Roman"/>
              </a:rPr>
              <a:t>&lt;footer&gt;</a:t>
            </a:r>
          </a:p>
        </p:txBody>
      </p:sp>
      <p:sp>
        <p:nvSpPr>
          <p:cNvPr id="44" name="PlaceHolder 5"/>
          <p:cNvSpPr>
            <a:spLocks noGrp="1"/>
          </p:cNvSpPr>
          <p:nvPr>
            <p:ph type="sldNum"/>
          </p:nvPr>
        </p:nvSpPr>
        <p:spPr>
          <a:xfrm>
            <a:off x="6555845" y="6247580"/>
            <a:ext cx="2130093" cy="472896"/>
          </a:xfrm>
          <a:prstGeom prst="rect">
            <a:avLst/>
          </a:prstGeom>
        </p:spPr>
        <p:txBody>
          <a:bodyPr lIns="0" tIns="0" rIns="0" bIns="0"/>
          <a:lstStyle/>
          <a:p>
            <a:pPr algn="r"/>
            <a:fld id="{F950AF33-ABFB-4F7C-AFCD-0A1BEB01DFE2}" type="slidenum">
              <a:rPr lang="ro-RO" sz="1300" b="0" strike="noStrike" spc="-1">
                <a:solidFill>
                  <a:srgbClr val="000000"/>
                </a:solidFill>
                <a:uFill>
                  <a:solidFill>
                    <a:srgbClr val="FFFFFF"/>
                  </a:solidFill>
                </a:uFill>
                <a:latin typeface="Times New Roman"/>
              </a:rPr>
              <a:pPr algn="r"/>
              <a:t>‹#›</a:t>
            </a:fld>
            <a:endParaRPr lang="ro-RO" sz="1300" b="0" strike="noStrike" spc="-1" dirty="0">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p:bodyStyle>
      <a:lvl1pPr marL="391867" indent="-293900">
        <a:buClr>
          <a:srgbClr val="000000"/>
        </a:buClr>
        <a:buSzPct val="45000"/>
        <a:buFont typeface="Wingdings" charset="2"/>
        <a:buChar char=""/>
        <a:defRPr/>
      </a:lvl1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
        <p:nvSpPr>
          <p:cNvPr id="7" name="Rectangle 6"/>
          <p:cNvSpPr/>
          <p:nvPr/>
        </p:nvSpPr>
        <p:spPr bwMode="ltGray">
          <a:xfrm>
            <a:off x="13" y="24"/>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360" tIns="45682" rIns="91360" bIns="45682"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360" tIns="45682" rIns="45682" bIns="45682"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204"/>
            <a:ext cx="8229600" cy="4625609"/>
          </a:xfrm>
          <a:prstGeom prst="rect">
            <a:avLst/>
          </a:prstGeom>
        </p:spPr>
        <p:txBody>
          <a:bodyPr vert="horz" lIns="54818" tIns="91360" rIns="91360" bIns="45682"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637" tIns="45682" rIns="45682" bIns="0" rtlCol="0" anchor="b"/>
          <a:lstStyle>
            <a:lvl1pPr algn="l" eaLnBrk="1" latinLnBrk="0" hangingPunct="1">
              <a:defRPr kumimoji="0" sz="1200">
                <a:solidFill>
                  <a:schemeClr val="tx1">
                    <a:tint val="95000"/>
                  </a:schemeClr>
                </a:solidFill>
              </a:defRPr>
            </a:lvl1pPr>
            <a:extLst/>
          </a:lstStyle>
          <a:p>
            <a:fld id="{1D8BD707-D9CF-40AE-B4C6-C98DA3205C09}" type="datetimeFigureOut">
              <a:rPr lang="en-US" smtClean="0"/>
              <a:pPr/>
              <a:t>5/26/2016</a:t>
            </a:fld>
            <a:endParaRPr lang="en-US"/>
          </a:p>
        </p:txBody>
      </p:sp>
      <p:sp>
        <p:nvSpPr>
          <p:cNvPr id="5" name="Footer Placeholder 4"/>
          <p:cNvSpPr>
            <a:spLocks noGrp="1"/>
          </p:cNvSpPr>
          <p:nvPr>
            <p:ph type="ftr" sz="quarter" idx="3"/>
          </p:nvPr>
        </p:nvSpPr>
        <p:spPr>
          <a:xfrm>
            <a:off x="2640604" y="6476999"/>
            <a:ext cx="5507719" cy="274320"/>
          </a:xfrm>
          <a:prstGeom prst="rect">
            <a:avLst/>
          </a:prstGeom>
        </p:spPr>
        <p:txBody>
          <a:bodyPr vert="horz" lIns="45682" tIns="45682" rIns="45682"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7" y="6476999"/>
            <a:ext cx="733864" cy="274320"/>
          </a:xfrm>
          <a:prstGeom prst="rect">
            <a:avLst/>
          </a:prstGeom>
        </p:spPr>
        <p:txBody>
          <a:bodyPr vert="horz" lIns="91360" tIns="45682" rIns="91360" bIns="0" rtlCol="0" anchor="b"/>
          <a:lstStyle>
            <a:lvl1pPr algn="r" eaLnBrk="1" latinLnBrk="0" hangingPunct="1">
              <a:defRPr kumimoji="0" sz="1200">
                <a:solidFill>
                  <a:schemeClr val="tx1">
                    <a:tint val="95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547" indent="-319775"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0913" indent="-274089"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5870" indent="-228411"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5144" indent="-182728"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5282" indent="-182728"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6282" indent="-182728"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7283" indent="-182728"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8286" indent="-182728"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29287" indent="-182728"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6819" algn="l" rtl="0" eaLnBrk="1" latinLnBrk="0" hangingPunct="1">
        <a:defRPr kumimoji="0" kern="1200">
          <a:solidFill>
            <a:schemeClr val="tx1"/>
          </a:solidFill>
          <a:latin typeface="+mn-lt"/>
          <a:ea typeface="+mn-ea"/>
          <a:cs typeface="+mn-cs"/>
        </a:defRPr>
      </a:lvl2pPr>
      <a:lvl3pPr marL="913642" algn="l" rtl="0" eaLnBrk="1" latinLnBrk="0" hangingPunct="1">
        <a:defRPr kumimoji="0" kern="1200">
          <a:solidFill>
            <a:schemeClr val="tx1"/>
          </a:solidFill>
          <a:latin typeface="+mn-lt"/>
          <a:ea typeface="+mn-ea"/>
          <a:cs typeface="+mn-cs"/>
        </a:defRPr>
      </a:lvl3pPr>
      <a:lvl4pPr marL="1370464" algn="l" rtl="0" eaLnBrk="1" latinLnBrk="0" hangingPunct="1">
        <a:defRPr kumimoji="0" kern="1200">
          <a:solidFill>
            <a:schemeClr val="tx1"/>
          </a:solidFill>
          <a:latin typeface="+mn-lt"/>
          <a:ea typeface="+mn-ea"/>
          <a:cs typeface="+mn-cs"/>
        </a:defRPr>
      </a:lvl4pPr>
      <a:lvl5pPr marL="1827283" algn="l" rtl="0" eaLnBrk="1" latinLnBrk="0" hangingPunct="1">
        <a:defRPr kumimoji="0" kern="1200">
          <a:solidFill>
            <a:schemeClr val="tx1"/>
          </a:solidFill>
          <a:latin typeface="+mn-lt"/>
          <a:ea typeface="+mn-ea"/>
          <a:cs typeface="+mn-cs"/>
        </a:defRPr>
      </a:lvl5pPr>
      <a:lvl6pPr marL="2284105" algn="l" rtl="0" eaLnBrk="1" latinLnBrk="0" hangingPunct="1">
        <a:defRPr kumimoji="0" kern="1200">
          <a:solidFill>
            <a:schemeClr val="tx1"/>
          </a:solidFill>
          <a:latin typeface="+mn-lt"/>
          <a:ea typeface="+mn-ea"/>
          <a:cs typeface="+mn-cs"/>
        </a:defRPr>
      </a:lvl6pPr>
      <a:lvl7pPr marL="2740926" algn="l" rtl="0" eaLnBrk="1" latinLnBrk="0" hangingPunct="1">
        <a:defRPr kumimoji="0" kern="1200">
          <a:solidFill>
            <a:schemeClr val="tx1"/>
          </a:solidFill>
          <a:latin typeface="+mn-lt"/>
          <a:ea typeface="+mn-ea"/>
          <a:cs typeface="+mn-cs"/>
        </a:defRPr>
      </a:lvl7pPr>
      <a:lvl8pPr marL="3197744" algn="l" rtl="0" eaLnBrk="1" latinLnBrk="0" hangingPunct="1">
        <a:defRPr kumimoji="0" kern="1200">
          <a:solidFill>
            <a:schemeClr val="tx1"/>
          </a:solidFill>
          <a:latin typeface="+mn-lt"/>
          <a:ea typeface="+mn-ea"/>
          <a:cs typeface="+mn-cs"/>
        </a:defRPr>
      </a:lvl8pPr>
      <a:lvl9pPr marL="3654567"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6" y="14076"/>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60" tIns="45682" rIns="91360" bIns="45682" anchor="ctr"/>
          <a:lstStyle/>
          <a:p>
            <a:pPr algn="ctr" eaLnBrk="1" latinLnBrk="0" hangingPunct="1"/>
            <a:endParaRPr kumimoji="0" lang="en-US"/>
          </a:p>
        </p:txBody>
      </p:sp>
      <p:cxnSp>
        <p:nvCxnSpPr>
          <p:cNvPr id="8" name="Straight Connector 7"/>
          <p:cNvCxnSpPr/>
          <p:nvPr/>
        </p:nvCxnSpPr>
        <p:spPr>
          <a:xfrm>
            <a:off x="3" y="7046"/>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807"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lIns="91360" tIns="45682" rIns="91360" bIns="45682"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lIns="91360" tIns="45682" rIns="91360" bIns="45682"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lIns="91360" tIns="45682" rIns="91360" bIns="45682" anchor="b"/>
          <a:lstStyle>
            <a:lvl1pPr algn="l" eaLnBrk="1" latinLnBrk="0" hangingPunct="1">
              <a:defRPr kumimoji="0" sz="1000" b="0">
                <a:solidFill>
                  <a:schemeClr val="tx1"/>
                </a:solidFill>
              </a:defRPr>
            </a:lvl1pPr>
          </a:lstStyle>
          <a:p>
            <a:pPr>
              <a:lnSpc>
                <a:spcPct val="100000"/>
              </a:lnSpc>
            </a:pPr>
            <a:r>
              <a:rPr lang="en-US" sz="1200" b="0" strike="noStrike" spc="-1" dirty="0" smtClean="0">
                <a:solidFill>
                  <a:srgbClr val="8B8B8B"/>
                </a:solidFill>
                <a:uFill>
                  <a:solidFill>
                    <a:srgbClr val="FFFFFF"/>
                  </a:solidFill>
                </a:uFill>
                <a:latin typeface="Calibri"/>
              </a:rPr>
              <a:t>4/12/16</a:t>
            </a:r>
            <a:endParaRPr lang="en-US" sz="1400" b="0" strike="noStrike" spc="-1" dirty="0">
              <a:solidFill>
                <a:srgbClr val="000000"/>
              </a:solidFill>
              <a:uFill>
                <a:solidFill>
                  <a:srgbClr val="FFFFFF"/>
                </a:solidFill>
              </a:uFill>
              <a:latin typeface="Times New Roman"/>
            </a:endParaRPr>
          </a:p>
        </p:txBody>
      </p:sp>
      <p:sp>
        <p:nvSpPr>
          <p:cNvPr id="3" name="Footer Placeholder 2"/>
          <p:cNvSpPr>
            <a:spLocks noGrp="1"/>
          </p:cNvSpPr>
          <p:nvPr>
            <p:ph type="ftr" sz="quarter" idx="3"/>
          </p:nvPr>
        </p:nvSpPr>
        <p:spPr>
          <a:xfrm>
            <a:off x="457201" y="6481906"/>
            <a:ext cx="4260056" cy="300831"/>
          </a:xfrm>
          <a:prstGeom prst="rect">
            <a:avLst/>
          </a:prstGeom>
        </p:spPr>
        <p:txBody>
          <a:bodyPr vert="horz" lIns="91360" tIns="45682" rIns="91360" bIns="45682" anchor="b"/>
          <a:lstStyle>
            <a:lvl1pPr algn="r" eaLnBrk="1" latinLnBrk="0" hangingPunct="1">
              <a:defRPr kumimoji="0" sz="1000">
                <a:solidFill>
                  <a:schemeClr val="tx1"/>
                </a:solidFill>
              </a:defRPr>
            </a:lvl1pPr>
          </a:lstStyle>
          <a:p>
            <a:endParaRPr lang="en-US" sz="2400" b="0" strike="noStrike" spc="-1" dirty="0">
              <a:solidFill>
                <a:srgbClr val="000000"/>
              </a:solidFill>
              <a:uFill>
                <a:solidFill>
                  <a:srgbClr val="FFFFFF"/>
                </a:solidFill>
              </a:uFill>
              <a:latin typeface="Times New Roman"/>
            </a:endParaRPr>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lIns="91360" tIns="45682" rIns="91360" bIns="45682" anchor="b"/>
          <a:lstStyle>
            <a:lvl1pPr algn="ctr" eaLnBrk="1" latinLnBrk="0" hangingPunct="1">
              <a:defRPr kumimoji="0" sz="1200">
                <a:solidFill>
                  <a:schemeClr val="tx1"/>
                </a:solidFill>
              </a:defRPr>
            </a:lvl1pPr>
          </a:lstStyle>
          <a:p>
            <a:pPr algn="r">
              <a:lnSpc>
                <a:spcPct val="100000"/>
              </a:lnSpc>
            </a:pPr>
            <a:fld id="{F8997466-EF8D-43F9-817C-E9455DC27867}" type="slidenum">
              <a:rPr lang="en-US" sz="1200" b="0" strike="noStrike" spc="-1" smtClean="0">
                <a:solidFill>
                  <a:srgbClr val="8B8B8B"/>
                </a:solidFill>
                <a:uFill>
                  <a:solidFill>
                    <a:srgbClr val="FFFFFF"/>
                  </a:solidFill>
                </a:uFill>
                <a:latin typeface="Calibri"/>
              </a:rPr>
              <a:pPr algn="r">
                <a:lnSpc>
                  <a:spcPct val="100000"/>
                </a:lnSpc>
              </a:pPr>
              <a:t>‹#›</a:t>
            </a:fld>
            <a:endParaRPr lang="en-US" sz="1400" b="0" strike="noStrike" spc="-1" dirty="0">
              <a:solidFill>
                <a:srgbClr val="000000"/>
              </a:solidFill>
              <a:uFill>
                <a:solidFill>
                  <a:srgbClr val="FFFFFF"/>
                </a:solidFill>
              </a:uFill>
              <a:latin typeface="Times New Roman"/>
            </a:endParaRPr>
          </a:p>
        </p:txBody>
      </p:sp>
    </p:spTree>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marL="484231"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7683" indent="-383731"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279" indent="-285512"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5506" indent="-228411"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0464" indent="-210139"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598874" indent="-210139"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7283" indent="-210139"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3104" indent="-210139"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4105" indent="-182728"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2516" indent="-182728"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19" algn="l" rtl="0" eaLnBrk="1" latinLnBrk="0" hangingPunct="1">
        <a:defRPr kumimoji="0" kern="1200">
          <a:solidFill>
            <a:schemeClr val="tx1"/>
          </a:solidFill>
          <a:latin typeface="+mn-lt"/>
          <a:ea typeface="+mn-ea"/>
          <a:cs typeface="+mn-cs"/>
        </a:defRPr>
      </a:lvl2pPr>
      <a:lvl3pPr marL="913642" algn="l" rtl="0" eaLnBrk="1" latinLnBrk="0" hangingPunct="1">
        <a:defRPr kumimoji="0" kern="1200">
          <a:solidFill>
            <a:schemeClr val="tx1"/>
          </a:solidFill>
          <a:latin typeface="+mn-lt"/>
          <a:ea typeface="+mn-ea"/>
          <a:cs typeface="+mn-cs"/>
        </a:defRPr>
      </a:lvl3pPr>
      <a:lvl4pPr marL="1370464" algn="l" rtl="0" eaLnBrk="1" latinLnBrk="0" hangingPunct="1">
        <a:defRPr kumimoji="0" kern="1200">
          <a:solidFill>
            <a:schemeClr val="tx1"/>
          </a:solidFill>
          <a:latin typeface="+mn-lt"/>
          <a:ea typeface="+mn-ea"/>
          <a:cs typeface="+mn-cs"/>
        </a:defRPr>
      </a:lvl4pPr>
      <a:lvl5pPr marL="1827283" algn="l" rtl="0" eaLnBrk="1" latinLnBrk="0" hangingPunct="1">
        <a:defRPr kumimoji="0" kern="1200">
          <a:solidFill>
            <a:schemeClr val="tx1"/>
          </a:solidFill>
          <a:latin typeface="+mn-lt"/>
          <a:ea typeface="+mn-ea"/>
          <a:cs typeface="+mn-cs"/>
        </a:defRPr>
      </a:lvl5pPr>
      <a:lvl6pPr marL="2284105" algn="l" rtl="0" eaLnBrk="1" latinLnBrk="0" hangingPunct="1">
        <a:defRPr kumimoji="0" kern="1200">
          <a:solidFill>
            <a:schemeClr val="tx1"/>
          </a:solidFill>
          <a:latin typeface="+mn-lt"/>
          <a:ea typeface="+mn-ea"/>
          <a:cs typeface="+mn-cs"/>
        </a:defRPr>
      </a:lvl6pPr>
      <a:lvl7pPr marL="2740926" algn="l" rtl="0" eaLnBrk="1" latinLnBrk="0" hangingPunct="1">
        <a:defRPr kumimoji="0" kern="1200">
          <a:solidFill>
            <a:schemeClr val="tx1"/>
          </a:solidFill>
          <a:latin typeface="+mn-lt"/>
          <a:ea typeface="+mn-ea"/>
          <a:cs typeface="+mn-cs"/>
        </a:defRPr>
      </a:lvl7pPr>
      <a:lvl8pPr marL="3197744" algn="l" rtl="0" eaLnBrk="1" latinLnBrk="0" hangingPunct="1">
        <a:defRPr kumimoji="0" kern="1200">
          <a:solidFill>
            <a:schemeClr val="tx1"/>
          </a:solidFill>
          <a:latin typeface="+mn-lt"/>
          <a:ea typeface="+mn-ea"/>
          <a:cs typeface="+mn-cs"/>
        </a:defRPr>
      </a:lvl8pPr>
      <a:lvl9pPr marL="3654567"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4294967295"/>
          <p:cNvPicPr/>
          <p:nvPr/>
        </p:nvPicPr>
        <p:blipFill>
          <a:blip r:embed="rId14"/>
          <a:stretch/>
        </p:blipFill>
        <p:spPr>
          <a:xfrm>
            <a:off x="0" y="20"/>
            <a:ext cx="9141474" cy="6852743"/>
          </a:xfrm>
          <a:prstGeom prst="rect">
            <a:avLst/>
          </a:prstGeom>
          <a:ln>
            <a:noFill/>
          </a:ln>
        </p:spPr>
      </p:pic>
      <p:sp>
        <p:nvSpPr>
          <p:cNvPr id="5" name="PlaceHolder 1"/>
          <p:cNvSpPr>
            <a:spLocks noGrp="1"/>
          </p:cNvSpPr>
          <p:nvPr>
            <p:ph type="title"/>
          </p:nvPr>
        </p:nvSpPr>
        <p:spPr>
          <a:xfrm>
            <a:off x="457175" y="273373"/>
            <a:ext cx="8228763" cy="114435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2" name="PlaceHolder 2"/>
          <p:cNvSpPr>
            <a:spLocks noGrp="1"/>
          </p:cNvSpPr>
          <p:nvPr>
            <p:ph type="body"/>
          </p:nvPr>
        </p:nvSpPr>
        <p:spPr>
          <a:xfrm>
            <a:off x="457183" y="1604522"/>
            <a:ext cx="4015273" cy="3976831"/>
          </a:xfrm>
          <a:prstGeom prst="rect">
            <a:avLst/>
          </a:prstGeom>
        </p:spPr>
        <p:txBody>
          <a:bodyPr lIns="0" tIns="0" rIns="0" bIns="0"/>
          <a:lstStyle/>
          <a:p>
            <a:pPr marL="432000" indent="-324000">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Click to edit the outline text format</a:t>
            </a:r>
          </a:p>
          <a:p>
            <a:pPr marL="783328" lvl="1" indent="-293750">
              <a:buClr>
                <a:srgbClr val="000000"/>
              </a:buClr>
              <a:buSzPct val="75000"/>
              <a:buFont typeface="Symbol" charset="2"/>
              <a:buChar char=""/>
            </a:pPr>
            <a:r>
              <a:rPr lang="en-US" sz="1600" b="0" strike="noStrike" spc="-1" dirty="0">
                <a:solidFill>
                  <a:srgbClr val="000000"/>
                </a:solidFill>
                <a:uFill>
                  <a:solidFill>
                    <a:srgbClr val="FFFFFF"/>
                  </a:solidFill>
                </a:uFill>
                <a:latin typeface="Arial"/>
              </a:rPr>
              <a:t>Second Outline Level</a:t>
            </a:r>
          </a:p>
          <a:p>
            <a:pPr marL="1174992" lvl="2" indent="-261110">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Third Outline Level</a:t>
            </a:r>
          </a:p>
          <a:p>
            <a:pPr marL="1566655" lvl="3" indent="-195834">
              <a:buClr>
                <a:srgbClr val="000000"/>
              </a:buClr>
              <a:buSzPct val="75000"/>
              <a:buFont typeface="Symbol" charset="2"/>
              <a:buChar char=""/>
            </a:pPr>
            <a:r>
              <a:rPr lang="en-US" sz="1600" b="0" strike="noStrike" spc="-1" dirty="0">
                <a:solidFill>
                  <a:srgbClr val="000000"/>
                </a:solidFill>
                <a:uFill>
                  <a:solidFill>
                    <a:srgbClr val="FFFFFF"/>
                  </a:solidFill>
                </a:uFill>
                <a:latin typeface="Arial"/>
              </a:rPr>
              <a:t>Fourth Outline Level</a:t>
            </a:r>
          </a:p>
          <a:p>
            <a:pPr marL="1958321" lvl="4" indent="-19583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Fifth Outline Level</a:t>
            </a:r>
          </a:p>
          <a:p>
            <a:pPr marL="2349983" lvl="5" indent="-19583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Sixth Outline Level</a:t>
            </a:r>
          </a:p>
          <a:p>
            <a:pPr marL="2741650" lvl="6" indent="-19583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Seventh Outline Level</a:t>
            </a:r>
          </a:p>
        </p:txBody>
      </p:sp>
      <p:sp>
        <p:nvSpPr>
          <p:cNvPr id="3" name="PlaceHolder 3"/>
          <p:cNvSpPr>
            <a:spLocks noGrp="1"/>
          </p:cNvSpPr>
          <p:nvPr>
            <p:ph type="body"/>
          </p:nvPr>
        </p:nvSpPr>
        <p:spPr>
          <a:xfrm>
            <a:off x="4673935" y="1604522"/>
            <a:ext cx="4015273" cy="3976831"/>
          </a:xfrm>
          <a:prstGeom prst="rect">
            <a:avLst/>
          </a:prstGeom>
        </p:spPr>
        <p:txBody>
          <a:bodyPr lIns="0" tIns="0" rIns="0" bIns="0"/>
          <a:lstStyle/>
          <a:p>
            <a:pPr marL="432000" indent="-324000">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Click to edit the outline text format</a:t>
            </a:r>
          </a:p>
          <a:p>
            <a:pPr marL="783328" lvl="1" indent="-293750">
              <a:buClr>
                <a:srgbClr val="000000"/>
              </a:buClr>
              <a:buSzPct val="75000"/>
              <a:buFont typeface="Symbol" charset="2"/>
              <a:buChar char=""/>
            </a:pPr>
            <a:r>
              <a:rPr lang="en-US" sz="1600" b="0" strike="noStrike" spc="-1" dirty="0">
                <a:solidFill>
                  <a:srgbClr val="000000"/>
                </a:solidFill>
                <a:uFill>
                  <a:solidFill>
                    <a:srgbClr val="FFFFFF"/>
                  </a:solidFill>
                </a:uFill>
                <a:latin typeface="Arial"/>
              </a:rPr>
              <a:t>Second Outline Level</a:t>
            </a:r>
          </a:p>
          <a:p>
            <a:pPr marL="1174992" lvl="2" indent="-261110">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Third Outline Level</a:t>
            </a:r>
          </a:p>
          <a:p>
            <a:pPr marL="1566655" lvl="3" indent="-195834">
              <a:buClr>
                <a:srgbClr val="000000"/>
              </a:buClr>
              <a:buSzPct val="75000"/>
              <a:buFont typeface="Symbol" charset="2"/>
              <a:buChar char=""/>
            </a:pPr>
            <a:r>
              <a:rPr lang="en-US" sz="1600" b="0" strike="noStrike" spc="-1" dirty="0">
                <a:solidFill>
                  <a:srgbClr val="000000"/>
                </a:solidFill>
                <a:uFill>
                  <a:solidFill>
                    <a:srgbClr val="FFFFFF"/>
                  </a:solidFill>
                </a:uFill>
                <a:latin typeface="Arial"/>
              </a:rPr>
              <a:t>Fourth Outline Level</a:t>
            </a:r>
          </a:p>
          <a:p>
            <a:pPr marL="1958321" lvl="4" indent="-19583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Fifth Outline Level</a:t>
            </a:r>
          </a:p>
          <a:p>
            <a:pPr marL="2349983" lvl="5" indent="-19583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Sixth Outline Level</a:t>
            </a:r>
          </a:p>
          <a:p>
            <a:pPr marL="2741650" lvl="6" indent="-19583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p:bodyStyle>
      <a:lvl1pPr marL="391867" indent="-293900">
        <a:buClr>
          <a:srgbClr val="000000"/>
        </a:buClr>
        <a:buSzPct val="45000"/>
        <a:buFont typeface="Wingdings" charset="2"/>
        <a:buChar char=""/>
        <a:defRPr/>
      </a:lvl1pPr>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91648359-402C-4C23-8F8D-073F0EEC00B3}" type="datetimeFigureOut">
              <a:rPr lang="ro-RO" smtClean="0"/>
              <a:pPr/>
              <a:t>26.05.2016</a:t>
            </a:fld>
            <a:endParaRPr lang="ro-RO"/>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o-RO"/>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8441E7EC-55A0-4914-94A9-B8ECED8E5B80}" type="slidenum">
              <a:rPr lang="ro-RO" smtClean="0"/>
              <a:pPr/>
              <a:t>‹#›</a:t>
            </a:fld>
            <a:endParaRPr lang="ro-RO"/>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spd="med" advClick="0" advTm="7000">
    <p:plus/>
  </p:transition>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7"/>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ro-RO" smtClean="0"/>
              <a:t>Clic pentru editare stil titlu</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2"/>
          </p:nvPr>
        </p:nvSpPr>
        <p:spPr>
          <a:xfrm>
            <a:off x="5403850" y="604137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06242C-BA65-4087-9C2B-9B4FE3EA0E93}" type="datetimeFigureOut">
              <a:rPr lang="ro-RO" smtClean="0"/>
              <a:pPr/>
              <a:t>26.05.2016</a:t>
            </a:fld>
            <a:endParaRPr lang="ro-RO"/>
          </a:p>
        </p:txBody>
      </p:sp>
      <p:sp>
        <p:nvSpPr>
          <p:cNvPr id="5" name="Footer Placeholder 4"/>
          <p:cNvSpPr>
            <a:spLocks noGrp="1"/>
          </p:cNvSpPr>
          <p:nvPr>
            <p:ph type="ftr" sz="quarter" idx="3"/>
          </p:nvPr>
        </p:nvSpPr>
        <p:spPr>
          <a:xfrm>
            <a:off x="508001" y="604137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42999" y="6041379"/>
            <a:ext cx="512504" cy="365125"/>
          </a:xfrm>
          <a:prstGeom prst="rect">
            <a:avLst/>
          </a:prstGeom>
        </p:spPr>
        <p:txBody>
          <a:bodyPr vert="horz" lIns="91440" tIns="45720" rIns="91440" bIns="45720" rtlCol="0" anchor="ctr"/>
          <a:lstStyle>
            <a:lvl1pPr algn="r">
              <a:defRPr sz="900">
                <a:solidFill>
                  <a:schemeClr val="accent1"/>
                </a:solidFill>
              </a:defRPr>
            </a:lvl1pPr>
          </a:lstStyle>
          <a:p>
            <a:fld id="{79951728-C414-4AD2-A6A6-BD1D14D8F0D5}" type="slidenum">
              <a:rPr lang="ro-RO" smtClean="0"/>
              <a:pPr/>
              <a:t>‹#›</a:t>
            </a:fld>
            <a:endParaRPr lang="ro-RO"/>
          </a:p>
        </p:txBody>
      </p:sp>
    </p:spTree>
    <p:extLst>
      <p:ext uri="{BB962C8B-B14F-4D97-AF65-F5344CB8AC3E}">
        <p14:creationId xmlns:p14="http://schemas.microsoft.com/office/powerpoint/2010/main" xmlns="" val="2901988761"/>
      </p:ext>
    </p:extLst>
  </p:cSld>
  <p:clrMap bg1="dk1" tx1="lt1" bg2="dk2"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 xmlns:a14="http://schemas.microsoft.com/office/drawing/2010/main" val="0"/>
              </a:ext>
            </a:extLst>
          </a:blip>
          <a:srcRect l="3613"/>
          <a:stretch/>
        </p:blipFill>
        <p:spPr>
          <a:xfrm>
            <a:off x="2" y="2669694"/>
            <a:ext cx="3027759" cy="4188315"/>
          </a:xfrm>
          <a:prstGeom prst="rect">
            <a:avLst/>
          </a:prstGeom>
        </p:spPr>
      </p:pic>
      <p:pic>
        <p:nvPicPr>
          <p:cNvPr id="7" name="Picture 6"/>
          <p:cNvPicPr>
            <a:picLocks noChangeAspect="1"/>
          </p:cNvPicPr>
          <p:nvPr/>
        </p:nvPicPr>
        <p:blipFill rotWithShape="1">
          <a:blip r:embed="rId21">
            <a:extLst>
              <a:ext uri="{28A0092B-C50C-407E-A947-70E740481C1C}">
                <a14:useLocalDpi xmlns="" xmlns:a14="http://schemas.microsoft.com/office/drawing/2010/main" val="0"/>
              </a:ext>
            </a:extLst>
          </a:blip>
          <a:srcRect l="35640"/>
          <a:stretch/>
        </p:blipFill>
        <p:spPr>
          <a:xfrm>
            <a:off x="2" y="2892353"/>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 xmlns:a14="http://schemas.microsoft.com/office/drawing/2010/main" val="0"/>
              </a:ext>
            </a:extLst>
          </a:blip>
          <a:srcRect t="28713"/>
          <a:stretch/>
        </p:blipFill>
        <p:spPr>
          <a:xfrm>
            <a:off x="6000148" y="0"/>
            <a:ext cx="1202540" cy="1143000"/>
          </a:xfrm>
          <a:prstGeom prst="rect">
            <a:avLst/>
          </a:prstGeom>
        </p:spPr>
      </p:pic>
      <p:pic>
        <p:nvPicPr>
          <p:cNvPr id="10" name="Picture 9"/>
          <p:cNvPicPr>
            <a:picLocks noChangeAspect="1"/>
          </p:cNvPicPr>
          <p:nvPr/>
        </p:nvPicPr>
        <p:blipFill rotWithShape="1">
          <a:blip r:embed="rId23">
            <a:extLst>
              <a:ext uri="{28A0092B-C50C-407E-A947-70E740481C1C}">
                <a14:useLocalDpi xmlns="" xmlns:a14="http://schemas.microsoft.com/office/drawing/2010/main" val="0"/>
              </a:ext>
            </a:extLst>
          </a:blip>
          <a:srcRect b="24199"/>
          <a:stretch/>
        </p:blipFill>
        <p:spPr>
          <a:xfrm>
            <a:off x="6456763" y="6092866"/>
            <a:ext cx="745301" cy="765134"/>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5" y="452718"/>
            <a:ext cx="7053542" cy="1400530"/>
          </a:xfrm>
          <a:prstGeom prst="rect">
            <a:avLst/>
          </a:prstGeom>
        </p:spPr>
        <p:txBody>
          <a:bodyPr vert="horz" lIns="91440" tIns="45720" rIns="91440" bIns="45720" rtlCol="0" anchor="t">
            <a:noAutofit/>
          </a:bodyPr>
          <a:lstStyle/>
          <a:p>
            <a:r>
              <a:rPr lang="ro-RO" smtClean="0"/>
              <a:t>Clic pentru editare stil titlu</a:t>
            </a:r>
            <a:endParaRPr lang="en-US" dirty="0"/>
          </a:p>
        </p:txBody>
      </p:sp>
      <p:sp>
        <p:nvSpPr>
          <p:cNvPr id="3" name="Text Placeholder 2"/>
          <p:cNvSpPr>
            <a:spLocks noGrp="1"/>
          </p:cNvSpPr>
          <p:nvPr>
            <p:ph type="body" idx="1"/>
          </p:nvPr>
        </p:nvSpPr>
        <p:spPr>
          <a:xfrm>
            <a:off x="827484" y="2052925"/>
            <a:ext cx="6709906" cy="4195481"/>
          </a:xfrm>
          <a:prstGeom prst="rect">
            <a:avLst/>
          </a:prstGeom>
        </p:spPr>
        <p:txBody>
          <a:bodyPr vert="horz" lIns="91440" tIns="45720" rIns="91440" bIns="45720" rtlCol="0">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2"/>
          </p:nvPr>
        </p:nvSpPr>
        <p:spPr>
          <a:xfrm rot="5400000">
            <a:off x="7492909" y="1828801"/>
            <a:ext cx="990599" cy="2285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98D2851-02B4-4433-8B21-4E9127E36735}" type="datetimeFigureOut">
              <a:rPr lang="ro-RO" smtClean="0"/>
              <a:pPr/>
              <a:t>26.05.2016</a:t>
            </a:fld>
            <a:endParaRPr lang="ro-RO"/>
          </a:p>
        </p:txBody>
      </p:sp>
      <p:sp>
        <p:nvSpPr>
          <p:cNvPr id="5" name="Footer Placeholder 4"/>
          <p:cNvSpPr>
            <a:spLocks noGrp="1"/>
          </p:cNvSpPr>
          <p:nvPr>
            <p:ph type="ftr" sz="quarter" idx="3"/>
          </p:nvPr>
        </p:nvSpPr>
        <p:spPr>
          <a:xfrm rot="5400000">
            <a:off x="6231210" y="3263406"/>
            <a:ext cx="3859795" cy="2286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o-RO"/>
          </a:p>
        </p:txBody>
      </p:sp>
      <p:sp>
        <p:nvSpPr>
          <p:cNvPr id="6" name="Slide Number Placeholder 5"/>
          <p:cNvSpPr>
            <a:spLocks noGrp="1"/>
          </p:cNvSpPr>
          <p:nvPr>
            <p:ph type="sldNum" sz="quarter" idx="4"/>
          </p:nvPr>
        </p:nvSpPr>
        <p:spPr>
          <a:xfrm>
            <a:off x="7764410" y="295738"/>
            <a:ext cx="62864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4F36174-69CA-4255-96F4-8FD854DEC64E}" type="slidenum">
              <a:rPr lang="ro-RO" smtClean="0"/>
              <a:pPr/>
              <a:t>‹#›</a:t>
            </a:fld>
            <a:endParaRPr lang="ro-RO"/>
          </a:p>
        </p:txBody>
      </p:sp>
    </p:spTree>
    <p:extLst>
      <p:ext uri="{BB962C8B-B14F-4D97-AF65-F5344CB8AC3E}">
        <p14:creationId xmlns="" xmlns:p14="http://schemas.microsoft.com/office/powerpoint/2010/main" val="3369257474"/>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mc:AlternateContent xmlns:mc="http://schemas.openxmlformats.org/markup-compatibility/2006">
    <mc:Choice xmlns="" xmlns:p15="http://schemas.microsoft.com/office/powerpoint/2012/main" Requires="p15">
      <p:transition xmlns:p14="http://schemas.microsoft.com/office/powerpoint/2010/main" spd="slow" p14:dur="3750">
        <p15:prstTrans prst="fallOver"/>
        <p:sndAc>
          <p:stSnd>
            <p:snd r:embed="" name="bomb.wav"/>
          </p:stSnd>
        </p:sndAc>
      </p:transition>
    </mc:Choice>
    <mc:Fallback>
      <p:transition spd="slow" advTm="3000">
        <p:fade/>
        <p:sndAc>
          <p:stSnd>
            <p:snd r:embed="rId19" name="bomb.wav"/>
          </p:stSnd>
        </p:sndAc>
      </p:transition>
    </mc:Fallback>
  </mc:AlternateContent>
  <p:timing>
    <p:tnLst>
      <p:par>
        <p:cTn id="1" dur="indefinite" restart="never" nodeType="tmRoot"/>
      </p:par>
    </p:tnLst>
  </p:timing>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5/26/2016</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5" y="1422400"/>
            <a:ext cx="9147175" cy="54356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endParaRPr lang="ro-RO"/>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endParaRPr lang="ro-RO"/>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endParaRPr lang="ro-RO"/>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endParaRPr lang="ro-RO"/>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endParaRPr lang="ro-RO"/>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endParaRPr lang="ro-RO"/>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endParaRPr lang="ro-RO"/>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endParaRPr lang="ro-RO"/>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endParaRPr lang="ro-RO"/>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endParaRPr lang="ro-RO"/>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endParaRPr lang="ro-RO"/>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endParaRPr lang="ro-RO"/>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endParaRPr lang="ro-RO"/>
              </a:p>
            </p:txBody>
          </p:sp>
        </p:grpSp>
        <p:grpSp>
          <p:nvGrpSpPr>
            <p:cNvPr id="4"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endParaRPr lang="en-US"/>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endParaRPr lang="en-US"/>
              </a:p>
            </p:txBody>
          </p:sp>
          <p:sp>
            <p:nvSpPr>
              <p:cNvPr id="1036"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endParaRPr lang="en-US"/>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endParaRPr lang="en-US"/>
              </a:p>
            </p:txBody>
          </p:sp>
          <p:sp>
            <p:nvSpPr>
              <p:cNvPr id="1038"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endParaRPr lang="en-US"/>
              </a:p>
            </p:txBody>
          </p:sp>
          <p:sp>
            <p:nvSpPr>
              <p:cNvPr id="1039"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endParaRPr lang="en-US"/>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endParaRPr lang="en-US"/>
              </a:p>
            </p:txBody>
          </p:sp>
          <p:sp>
            <p:nvSpPr>
              <p:cNvPr id="1041"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endParaRPr lang="en-US"/>
              </a:p>
            </p:txBody>
          </p:sp>
          <p:sp>
            <p:nvSpPr>
              <p:cNvPr id="1042"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endParaRPr lang="en-US"/>
              </a:p>
            </p:txBody>
          </p:sp>
          <p:sp>
            <p:nvSpPr>
              <p:cNvPr id="1043"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endParaRPr lang="en-US"/>
              </a:p>
            </p:txBody>
          </p:sp>
          <p:sp>
            <p:nvSpPr>
              <p:cNvPr id="1044"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endParaRPr lang="en-US"/>
              </a:p>
            </p:txBody>
          </p:sp>
          <p:sp>
            <p:nvSpPr>
              <p:cNvPr id="1045"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endParaRPr lang="en-US"/>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endParaRPr lang="en-US"/>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endParaRPr lang="en-US"/>
              </a:p>
            </p:txBody>
          </p:sp>
          <p:sp>
            <p:nvSpPr>
              <p:cNvPr id="1048"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endParaRPr lang="en-US"/>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endParaRPr lang="en-US"/>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endParaRPr lang="en-US"/>
              </a:p>
            </p:txBody>
          </p:sp>
          <p:sp>
            <p:nvSpPr>
              <p:cNvPr id="1051"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endParaRPr lang="en-US"/>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endParaRPr lang="en-US"/>
              </a:p>
            </p:txBody>
          </p:sp>
          <p:sp>
            <p:nvSpPr>
              <p:cNvPr id="1053"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endParaRPr lang="en-US"/>
              </a:p>
            </p:txBody>
          </p:sp>
          <p:sp>
            <p:nvSpPr>
              <p:cNvPr id="1054"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endParaRPr lang="en-US"/>
              </a:p>
            </p:txBody>
          </p:sp>
          <p:sp>
            <p:nvSpPr>
              <p:cNvPr id="1055"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endParaRPr lang="en-US"/>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endParaRPr lang="en-US"/>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endParaRPr lang="en-US"/>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endParaRPr lang="en-US"/>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endParaRPr lang="en-US"/>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endParaRPr lang="en-US"/>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endParaRPr lang="en-US"/>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endParaRPr lang="en-US"/>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endParaRPr lang="en-US"/>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endParaRPr lang="en-US"/>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endParaRPr lang="en-US"/>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endParaRPr lang="en-US"/>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endParaRPr lang="en-US"/>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endParaRPr lang="en-US"/>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endParaRPr lang="en-US"/>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endParaRPr lang="en-US"/>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endParaRPr lang="en-US"/>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endParaRPr lang="en-US"/>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endParaRPr lang="en-US"/>
              </a:p>
            </p:txBody>
          </p:sp>
          <p:sp>
            <p:nvSpPr>
              <p:cNvPr id="107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endParaRPr lang="en-US"/>
              </a:p>
            </p:txBody>
          </p:sp>
          <p:sp>
            <p:nvSpPr>
              <p:cNvPr id="107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endParaRPr lang="en-US"/>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endParaRPr lang="en-US"/>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endParaRPr lang="en-US"/>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endParaRPr lang="en-US"/>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endParaRPr lang="en-US"/>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endParaRPr lang="en-US"/>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endParaRPr lang="en-US"/>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endParaRPr lang="en-US"/>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endParaRPr lang="en-US"/>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endParaRPr lang="en-US"/>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endParaRPr lang="en-US"/>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endParaRPr lang="en-US"/>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endParaRPr lang="en-US"/>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endParaRPr lang="en-US"/>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endParaRPr lang="en-US"/>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endParaRPr lang="en-US"/>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endParaRPr lang="en-US"/>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endParaRPr lang="en-US"/>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endParaRPr lang="en-US"/>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endParaRPr lang="en-US"/>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endParaRPr lang="en-US"/>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endParaRPr lang="en-US"/>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endParaRPr lang="ro-RO"/>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endParaRPr lang="en-US"/>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endParaRPr lang="en-US"/>
              </a:p>
            </p:txBody>
          </p:sp>
          <p:sp>
            <p:nvSpPr>
              <p:cNvPr id="1100"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endParaRPr lang="en-US"/>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endParaRPr lang="en-US"/>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endParaRPr lang="en-US"/>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endParaRPr lang="en-US"/>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endParaRPr lang="en-US"/>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endParaRPr lang="en-US"/>
              </a:p>
            </p:txBody>
          </p:sp>
          <p:sp>
            <p:nvSpPr>
              <p:cNvPr id="1106"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endParaRPr lang="en-US"/>
              </a:p>
            </p:txBody>
          </p:sp>
          <p:sp>
            <p:nvSpPr>
              <p:cNvPr id="1107"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endParaRPr lang="en-US"/>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endParaRPr lang="en-US"/>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endParaRPr lang="en-US"/>
              </a:p>
            </p:txBody>
          </p:sp>
          <p:sp>
            <p:nvSpPr>
              <p:cNvPr id="1110"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endParaRPr lang="en-US"/>
              </a:p>
            </p:txBody>
          </p:sp>
          <p:sp>
            <p:nvSpPr>
              <p:cNvPr id="1111"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endParaRPr lang="en-US"/>
              </a:p>
            </p:txBody>
          </p:sp>
          <p:sp>
            <p:nvSpPr>
              <p:cNvPr id="1112"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endParaRPr lang="en-US"/>
              </a:p>
            </p:txBody>
          </p:sp>
          <p:sp>
            <p:nvSpPr>
              <p:cNvPr id="1113"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endParaRPr lang="en-US"/>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endParaRPr lang="en-US"/>
              </a:p>
            </p:txBody>
          </p:sp>
          <p:sp>
            <p:nvSpPr>
              <p:cNvPr id="1115"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endParaRPr lang="en-US"/>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endParaRPr lang="en-US"/>
              </a:p>
            </p:txBody>
          </p:sp>
          <p:sp>
            <p:nvSpPr>
              <p:cNvPr id="1117"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endParaRPr lang="en-US"/>
              </a:p>
            </p:txBody>
          </p:sp>
          <p:sp>
            <p:nvSpPr>
              <p:cNvPr id="1118"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endParaRPr lang="en-US"/>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endParaRPr lang="en-US"/>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endParaRPr lang="en-US"/>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endParaRPr lang="en-US"/>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endParaRPr lang="en-US"/>
              </a:p>
            </p:txBody>
          </p:sp>
          <p:sp>
            <p:nvSpPr>
              <p:cNvPr id="1123"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endParaRPr lang="en-US"/>
              </a:p>
            </p:txBody>
          </p:sp>
          <p:sp>
            <p:nvSpPr>
              <p:cNvPr id="1124"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endParaRPr lang="en-US"/>
              </a:p>
            </p:txBody>
          </p:sp>
          <p:sp>
            <p:nvSpPr>
              <p:cNvPr id="1125"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endParaRPr lang="en-US"/>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endParaRPr lang="en-US"/>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endParaRPr lang="en-US"/>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endParaRPr lang="en-US"/>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endParaRPr lang="en-US"/>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endParaRPr lang="en-US"/>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endParaRPr lang="en-US"/>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endParaRPr lang="en-US"/>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endParaRPr lang="en-US"/>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endParaRPr lang="en-US"/>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endParaRPr lang="en-US"/>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endParaRPr lang="en-US"/>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endParaRPr lang="en-US"/>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endParaRPr lang="en-US"/>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endParaRPr lang="en-US"/>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endParaRPr lang="en-US"/>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endParaRPr lang="en-US"/>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endParaRPr lang="en-US"/>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endParaRPr lang="en-US"/>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endParaRPr lang="en-US"/>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endParaRPr lang="en-US"/>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endParaRPr lang="en-US"/>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endParaRPr lang="en-US"/>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endParaRPr lang="ro-RO"/>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endParaRPr lang="ro-RO"/>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endParaRPr lang="ro-RO"/>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endParaRPr lang="ro-RO"/>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endParaRPr lang="ro-RO"/>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endParaRPr lang="ro-RO"/>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endParaRPr lang="ro-RO"/>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endParaRPr lang="ro-RO"/>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endParaRPr lang="ro-RO"/>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endParaRPr lang="en-US"/>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endParaRPr lang="en-US"/>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ro-RO"/>
              </a:p>
            </p:txBody>
          </p:sp>
          <p:sp>
            <p:nvSpPr>
              <p:cNvPr id="1166"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ro-RO"/>
              </a:p>
            </p:txBody>
          </p:sp>
          <p:sp>
            <p:nvSpPr>
              <p:cNvPr id="13463"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en-US"/>
              </a:p>
            </p:txBody>
          </p:sp>
          <p:sp>
            <p:nvSpPr>
              <p:cNvPr id="1346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en-US"/>
              </a:p>
            </p:txBody>
          </p:sp>
        </p:grpSp>
      </p:grpSp>
      <p:sp>
        <p:nvSpPr>
          <p:cNvPr id="13465" name="Rectangle 153"/>
          <p:cNvSpPr>
            <a:spLocks noGrp="1" noRot="1" noChangeArrowheads="1"/>
          </p:cNvSpPr>
          <p:nvPr>
            <p:ph type="title"/>
          </p:nvPr>
        </p:nvSpPr>
        <p:spPr bwMode="auto">
          <a:xfrm>
            <a:off x="301627" y="228600"/>
            <a:ext cx="854075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71" tIns="45638" rIns="91271" bIns="45638" numCol="1" anchor="ctr" anchorCtr="0" compatLnSpc="1">
            <a:prstTxWarp prst="textNoShape">
              <a:avLst/>
            </a:prstTxWarp>
          </a:bodyPr>
          <a:lstStyle/>
          <a:p>
            <a:pPr lvl="0"/>
            <a:r>
              <a:rPr lang="ro-RO" smtClean="0"/>
              <a:t>Click to edit Master title style</a:t>
            </a:r>
          </a:p>
        </p:txBody>
      </p:sp>
      <p:sp>
        <p:nvSpPr>
          <p:cNvPr id="13466" name="Rectangle 154"/>
          <p:cNvSpPr>
            <a:spLocks noGrp="1" noChangeArrowheads="1"/>
          </p:cNvSpPr>
          <p:nvPr>
            <p:ph type="dt" sz="half" idx="2"/>
          </p:nvPr>
        </p:nvSpPr>
        <p:spPr bwMode="auto">
          <a:xfrm>
            <a:off x="301633" y="6245225"/>
            <a:ext cx="2289175"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71" tIns="45638" rIns="91271" bIns="45638" numCol="1" anchor="t" anchorCtr="0" compatLnSpc="1">
            <a:prstTxWarp prst="textNoShape">
              <a:avLst/>
            </a:prstTxWarp>
          </a:bodyPr>
          <a:lstStyle>
            <a:lvl1pPr>
              <a:defRPr sz="1000">
                <a:latin typeface="Arial" charset="0"/>
              </a:defRPr>
            </a:lvl1pPr>
          </a:lstStyle>
          <a:p>
            <a:pPr>
              <a:defRPr/>
            </a:pPr>
            <a:endParaRPr lang="ro-RO"/>
          </a:p>
        </p:txBody>
      </p:sp>
      <p:sp>
        <p:nvSpPr>
          <p:cNvPr id="13467" name="Rectangle 15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71" tIns="45638" rIns="91271" bIns="45638" numCol="1" anchor="t" anchorCtr="0" compatLnSpc="1">
            <a:prstTxWarp prst="textNoShape">
              <a:avLst/>
            </a:prstTxWarp>
          </a:bodyPr>
          <a:lstStyle>
            <a:lvl1pPr algn="ctr">
              <a:defRPr sz="1000">
                <a:latin typeface="Arial" charset="0"/>
              </a:defRPr>
            </a:lvl1pPr>
          </a:lstStyle>
          <a:p>
            <a:pPr>
              <a:defRPr/>
            </a:pPr>
            <a:endParaRPr lang="ro-RO"/>
          </a:p>
        </p:txBody>
      </p:sp>
      <p:sp>
        <p:nvSpPr>
          <p:cNvPr id="13468" name="Rectangle 156"/>
          <p:cNvSpPr>
            <a:spLocks noGrp="1" noChangeArrowheads="1"/>
          </p:cNvSpPr>
          <p:nvPr>
            <p:ph type="sldNum" sz="quarter" idx="4"/>
          </p:nvPr>
        </p:nvSpPr>
        <p:spPr bwMode="auto">
          <a:xfrm>
            <a:off x="6553211" y="6245225"/>
            <a:ext cx="2289175"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71" tIns="45638" rIns="91271" bIns="45638" numCol="1" anchor="t" anchorCtr="0" compatLnSpc="1">
            <a:prstTxWarp prst="textNoShape">
              <a:avLst/>
            </a:prstTxWarp>
          </a:bodyPr>
          <a:lstStyle>
            <a:lvl1pPr algn="r">
              <a:defRPr sz="1000">
                <a:latin typeface="Arial" charset="0"/>
              </a:defRPr>
            </a:lvl1pPr>
          </a:lstStyle>
          <a:p>
            <a:pPr>
              <a:defRPr/>
            </a:pPr>
            <a:fld id="{48C5C7FE-9FAE-42A7-BC11-33AFA0AAD837}" type="slidenum">
              <a:rPr lang="ro-RO"/>
              <a:pPr>
                <a:defRPr/>
              </a:pPr>
              <a:t>‹#›</a:t>
            </a:fld>
            <a:endParaRPr lang="ro-RO"/>
          </a:p>
        </p:txBody>
      </p:sp>
      <p:sp>
        <p:nvSpPr>
          <p:cNvPr id="13469" name="Rectangle 157"/>
          <p:cNvSpPr>
            <a:spLocks noGrp="1" noRot="1" noChangeArrowheads="1"/>
          </p:cNvSpPr>
          <p:nvPr>
            <p:ph type="body" idx="1"/>
          </p:nvPr>
        </p:nvSpPr>
        <p:spPr bwMode="auto">
          <a:xfrm>
            <a:off x="301627" y="1600220"/>
            <a:ext cx="8540750" cy="4498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71" tIns="45638" rIns="91271" bIns="45638" numCol="1" anchor="t" anchorCtr="0" compatLnSpc="1">
            <a:prstTxWarp prst="textNoShape">
              <a:avLst/>
            </a:prstTxWarp>
          </a:bodyPr>
          <a:lstStyle/>
          <a:p>
            <a:pPr lvl="0"/>
            <a:r>
              <a:rPr lang="ro-RO" smtClean="0"/>
              <a:t>Click to edit Master text styles</a:t>
            </a:r>
          </a:p>
          <a:p>
            <a:pPr lvl="1"/>
            <a:r>
              <a:rPr lang="ro-RO" smtClean="0"/>
              <a:t>Second level</a:t>
            </a:r>
          </a:p>
          <a:p>
            <a:pPr lvl="2"/>
            <a:r>
              <a:rPr lang="ro-RO" smtClean="0"/>
              <a:t>Third level</a:t>
            </a:r>
          </a:p>
          <a:p>
            <a:pPr lvl="3"/>
            <a:r>
              <a:rPr lang="ro-RO" smtClean="0"/>
              <a:t>Fourth level</a:t>
            </a:r>
          </a:p>
          <a:p>
            <a:pPr lvl="4"/>
            <a:r>
              <a:rPr lang="ro-RO" smtClean="0"/>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639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279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6918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558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295" indent="-342295"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1642" indent="-285248"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0990" indent="-228197"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597380" indent="-228197"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3778" indent="-228197"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0172" indent="-228197"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66568" indent="-228197"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2963" indent="-228197"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79357" indent="-228197"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790" rtl="0" eaLnBrk="1" latinLnBrk="0" hangingPunct="1">
        <a:defRPr sz="1800" kern="1200">
          <a:solidFill>
            <a:schemeClr val="tx1"/>
          </a:solidFill>
          <a:latin typeface="+mn-lt"/>
          <a:ea typeface="+mn-ea"/>
          <a:cs typeface="+mn-cs"/>
        </a:defRPr>
      </a:lvl1pPr>
      <a:lvl2pPr marL="456394" algn="l" defTabSz="912790" rtl="0" eaLnBrk="1" latinLnBrk="0" hangingPunct="1">
        <a:defRPr sz="1800" kern="1200">
          <a:solidFill>
            <a:schemeClr val="tx1"/>
          </a:solidFill>
          <a:latin typeface="+mn-lt"/>
          <a:ea typeface="+mn-ea"/>
          <a:cs typeface="+mn-cs"/>
        </a:defRPr>
      </a:lvl2pPr>
      <a:lvl3pPr marL="912790" algn="l" defTabSz="912790" rtl="0" eaLnBrk="1" latinLnBrk="0" hangingPunct="1">
        <a:defRPr sz="1800" kern="1200">
          <a:solidFill>
            <a:schemeClr val="tx1"/>
          </a:solidFill>
          <a:latin typeface="+mn-lt"/>
          <a:ea typeface="+mn-ea"/>
          <a:cs typeface="+mn-cs"/>
        </a:defRPr>
      </a:lvl3pPr>
      <a:lvl4pPr marL="1369186" algn="l" defTabSz="912790" rtl="0" eaLnBrk="1" latinLnBrk="0" hangingPunct="1">
        <a:defRPr sz="1800" kern="1200">
          <a:solidFill>
            <a:schemeClr val="tx1"/>
          </a:solidFill>
          <a:latin typeface="+mn-lt"/>
          <a:ea typeface="+mn-ea"/>
          <a:cs typeface="+mn-cs"/>
        </a:defRPr>
      </a:lvl4pPr>
      <a:lvl5pPr marL="1825580" algn="l" defTabSz="912790" rtl="0" eaLnBrk="1" latinLnBrk="0" hangingPunct="1">
        <a:defRPr sz="1800" kern="1200">
          <a:solidFill>
            <a:schemeClr val="tx1"/>
          </a:solidFill>
          <a:latin typeface="+mn-lt"/>
          <a:ea typeface="+mn-ea"/>
          <a:cs typeface="+mn-cs"/>
        </a:defRPr>
      </a:lvl5pPr>
      <a:lvl6pPr marL="2281976" algn="l" defTabSz="912790" rtl="0" eaLnBrk="1" latinLnBrk="0" hangingPunct="1">
        <a:defRPr sz="1800" kern="1200">
          <a:solidFill>
            <a:schemeClr val="tx1"/>
          </a:solidFill>
          <a:latin typeface="+mn-lt"/>
          <a:ea typeface="+mn-ea"/>
          <a:cs typeface="+mn-cs"/>
        </a:defRPr>
      </a:lvl6pPr>
      <a:lvl7pPr marL="2738370" algn="l" defTabSz="912790" rtl="0" eaLnBrk="1" latinLnBrk="0" hangingPunct="1">
        <a:defRPr sz="1800" kern="1200">
          <a:solidFill>
            <a:schemeClr val="tx1"/>
          </a:solidFill>
          <a:latin typeface="+mn-lt"/>
          <a:ea typeface="+mn-ea"/>
          <a:cs typeface="+mn-cs"/>
        </a:defRPr>
      </a:lvl7pPr>
      <a:lvl8pPr marL="3194757" algn="l" defTabSz="912790" rtl="0" eaLnBrk="1" latinLnBrk="0" hangingPunct="1">
        <a:defRPr sz="1800" kern="1200">
          <a:solidFill>
            <a:schemeClr val="tx1"/>
          </a:solidFill>
          <a:latin typeface="+mn-lt"/>
          <a:ea typeface="+mn-ea"/>
          <a:cs typeface="+mn-cs"/>
        </a:defRPr>
      </a:lvl8pPr>
      <a:lvl9pPr marL="3651158" algn="l" defTabSz="9127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ustomShape 1"/>
          <p:cNvSpPr/>
          <p:nvPr/>
        </p:nvSpPr>
        <p:spPr>
          <a:xfrm>
            <a:off x="1" y="163312"/>
            <a:ext cx="8816882" cy="1143049"/>
          </a:xfrm>
          <a:prstGeom prst="rect">
            <a:avLst/>
          </a:prstGeom>
          <a:solidFill>
            <a:srgbClr val="E74C3C"/>
          </a:solidFill>
          <a:ln w="72000">
            <a:noFill/>
          </a:ln>
        </p:spPr>
        <p:style>
          <a:lnRef idx="0">
            <a:scrgbClr r="0" g="0" b="0"/>
          </a:lnRef>
          <a:fillRef idx="0">
            <a:scrgbClr r="0" g="0" b="0"/>
          </a:fillRef>
          <a:effectRef idx="0">
            <a:scrgbClr r="0" g="0" b="0"/>
          </a:effectRef>
          <a:fontRef idx="minor"/>
        </p:style>
      </p:sp>
      <p:sp>
        <p:nvSpPr>
          <p:cNvPr id="40" name="CustomShape 2"/>
          <p:cNvSpPr/>
          <p:nvPr/>
        </p:nvSpPr>
        <p:spPr>
          <a:xfrm>
            <a:off x="6857575" y="6205124"/>
            <a:ext cx="2285858" cy="489878"/>
          </a:xfrm>
          <a:prstGeom prst="rect">
            <a:avLst/>
          </a:prstGeom>
          <a:solidFill>
            <a:srgbClr val="E74C3C"/>
          </a:solidFill>
          <a:ln w="72000">
            <a:noFill/>
          </a:ln>
        </p:spPr>
        <p:style>
          <a:lnRef idx="0">
            <a:scrgbClr r="0" g="0" b="0"/>
          </a:lnRef>
          <a:fillRef idx="0">
            <a:scrgbClr r="0" g="0" b="0"/>
          </a:fillRef>
          <a:effectRef idx="0">
            <a:scrgbClr r="0" g="0" b="0"/>
          </a:effectRef>
          <a:fontRef idx="minor"/>
        </p:style>
      </p:sp>
      <p:sp>
        <p:nvSpPr>
          <p:cNvPr id="41" name="CustomShape 3"/>
          <p:cNvSpPr/>
          <p:nvPr/>
        </p:nvSpPr>
        <p:spPr>
          <a:xfrm>
            <a:off x="816380" y="6205124"/>
            <a:ext cx="5877921" cy="489878"/>
          </a:xfrm>
          <a:prstGeom prst="rect">
            <a:avLst/>
          </a:prstGeom>
          <a:solidFill>
            <a:srgbClr val="BDC3C7"/>
          </a:solidFill>
          <a:ln w="72000">
            <a:noFill/>
          </a:ln>
        </p:spPr>
        <p:style>
          <a:lnRef idx="0">
            <a:scrgbClr r="0" g="0" b="0"/>
          </a:lnRef>
          <a:fillRef idx="0">
            <a:scrgbClr r="0" g="0" b="0"/>
          </a:fillRef>
          <a:effectRef idx="0">
            <a:scrgbClr r="0" g="0" b="0"/>
          </a:effectRef>
          <a:fontRef idx="minor"/>
        </p:style>
      </p:sp>
      <p:sp>
        <p:nvSpPr>
          <p:cNvPr id="42" name="CustomShape 4"/>
          <p:cNvSpPr/>
          <p:nvPr/>
        </p:nvSpPr>
        <p:spPr>
          <a:xfrm>
            <a:off x="163283" y="6205124"/>
            <a:ext cx="489827" cy="489878"/>
          </a:xfrm>
          <a:prstGeom prst="rect">
            <a:avLst/>
          </a:prstGeom>
          <a:solidFill>
            <a:srgbClr val="F44336"/>
          </a:solidFill>
          <a:ln w="72000">
            <a:noFill/>
          </a:ln>
        </p:spPr>
        <p:style>
          <a:lnRef idx="0">
            <a:scrgbClr r="0" g="0" b="0"/>
          </a:lnRef>
          <a:fillRef idx="0">
            <a:scrgbClr r="0" g="0" b="0"/>
          </a:fillRef>
          <a:effectRef idx="0">
            <a:scrgbClr r="0" g="0" b="0"/>
          </a:effectRef>
          <a:fontRef idx="minor"/>
        </p:style>
      </p:sp>
      <p:sp>
        <p:nvSpPr>
          <p:cNvPr id="43" name="PlaceHolder 5"/>
          <p:cNvSpPr>
            <a:spLocks noGrp="1"/>
          </p:cNvSpPr>
          <p:nvPr>
            <p:ph type="title"/>
          </p:nvPr>
        </p:nvSpPr>
        <p:spPr>
          <a:xfrm>
            <a:off x="326564" y="326585"/>
            <a:ext cx="8490331" cy="816464"/>
          </a:xfrm>
          <a:prstGeom prst="rect">
            <a:avLst/>
          </a:prstGeom>
        </p:spPr>
        <p:txBody>
          <a:bodyPr lIns="0" tIns="0" rIns="0" bIns="0" anchor="b"/>
          <a:lstStyle/>
          <a:p>
            <a:r>
              <a:rPr lang="en-US" sz="2900" b="1" strike="noStrike" spc="-1" dirty="0">
                <a:solidFill>
                  <a:srgbClr val="FFFFFF"/>
                </a:solidFill>
                <a:uFill>
                  <a:solidFill>
                    <a:srgbClr val="FFFFFF"/>
                  </a:solidFill>
                </a:uFill>
                <a:latin typeface="Source Sans Pro Black"/>
              </a:rPr>
              <a:t>Click to edit the title text format</a:t>
            </a:r>
          </a:p>
        </p:txBody>
      </p:sp>
      <p:sp>
        <p:nvSpPr>
          <p:cNvPr id="44" name="PlaceHolder 6"/>
          <p:cNvSpPr>
            <a:spLocks noGrp="1"/>
          </p:cNvSpPr>
          <p:nvPr>
            <p:ph type="body"/>
          </p:nvPr>
        </p:nvSpPr>
        <p:spPr>
          <a:xfrm>
            <a:off x="326552" y="1796221"/>
            <a:ext cx="8327055" cy="4245611"/>
          </a:xfrm>
          <a:prstGeom prst="rect">
            <a:avLst/>
          </a:prstGeom>
        </p:spPr>
        <p:txBody>
          <a:bodyPr lIns="0" tIns="0" rIns="0" bIns="0"/>
          <a:lstStyle/>
          <a:p>
            <a:r>
              <a:rPr lang="en-US" sz="2400" b="1" strike="noStrike" spc="-1" dirty="0">
                <a:solidFill>
                  <a:srgbClr val="1C1C1C"/>
                </a:solidFill>
                <a:uFill>
                  <a:solidFill>
                    <a:srgbClr val="FFFFFF"/>
                  </a:solidFill>
                </a:uFill>
                <a:latin typeface="Source Sans Pro Semibold"/>
              </a:rPr>
              <a:t>Click to edit the outline text format</a:t>
            </a:r>
          </a:p>
          <a:p>
            <a:pPr marL="260786" lvl="1"/>
            <a:r>
              <a:rPr lang="en-US" sz="2000" b="0" strike="noStrike" spc="-1" dirty="0">
                <a:solidFill>
                  <a:srgbClr val="1C1C1C"/>
                </a:solidFill>
                <a:uFill>
                  <a:solidFill>
                    <a:srgbClr val="FFFFFF"/>
                  </a:solidFill>
                </a:uFill>
                <a:latin typeface="Source Sans Pro Light"/>
              </a:rPr>
              <a:t>Second Outline Level</a:t>
            </a:r>
          </a:p>
          <a:p>
            <a:pPr marL="521571" lvl="2"/>
            <a:r>
              <a:rPr lang="en-US" sz="1600" b="0" strike="noStrike" spc="-1" dirty="0">
                <a:solidFill>
                  <a:srgbClr val="1C1C1C"/>
                </a:solidFill>
                <a:uFill>
                  <a:solidFill>
                    <a:srgbClr val="FFFFFF"/>
                  </a:solidFill>
                </a:uFill>
                <a:latin typeface="Source Sans Pro Light"/>
              </a:rPr>
              <a:t>Third Outline Level</a:t>
            </a:r>
          </a:p>
          <a:p>
            <a:pPr marL="782354" lvl="3"/>
            <a:r>
              <a:rPr lang="en-US" sz="1500" b="0" strike="noStrike" spc="-1" dirty="0">
                <a:solidFill>
                  <a:srgbClr val="1C1C1C"/>
                </a:solidFill>
                <a:uFill>
                  <a:solidFill>
                    <a:srgbClr val="FFFFFF"/>
                  </a:solidFill>
                </a:uFill>
                <a:latin typeface="Source Sans Pro Light"/>
              </a:rPr>
              <a:t>Fourth Outline Level</a:t>
            </a:r>
          </a:p>
          <a:p>
            <a:pPr marL="1043140" lvl="4"/>
            <a:r>
              <a:rPr lang="en-US" sz="1500" b="0" strike="noStrike" spc="-1" dirty="0">
                <a:solidFill>
                  <a:srgbClr val="1C1C1C"/>
                </a:solidFill>
                <a:uFill>
                  <a:solidFill>
                    <a:srgbClr val="FFFFFF"/>
                  </a:solidFill>
                </a:uFill>
                <a:latin typeface="Source Sans Pro Light"/>
              </a:rPr>
              <a:t>Fifth Outline Level</a:t>
            </a:r>
          </a:p>
          <a:p>
            <a:pPr marL="1303923" lvl="5"/>
            <a:r>
              <a:rPr lang="en-US" sz="1500" b="0" strike="noStrike" spc="-1" dirty="0">
                <a:solidFill>
                  <a:srgbClr val="1C1C1C"/>
                </a:solidFill>
                <a:uFill>
                  <a:solidFill>
                    <a:srgbClr val="FFFFFF"/>
                  </a:solidFill>
                </a:uFill>
                <a:latin typeface="Source Sans Pro Light"/>
              </a:rPr>
              <a:t>Sixth Outline Level</a:t>
            </a:r>
          </a:p>
          <a:p>
            <a:pPr marL="1564708" lvl="6"/>
            <a:r>
              <a:rPr lang="en-US" sz="1500" b="0" strike="noStrike" spc="-1" dirty="0">
                <a:solidFill>
                  <a:srgbClr val="1C1C1C"/>
                </a:solidFill>
                <a:uFill>
                  <a:solidFill>
                    <a:srgbClr val="FFFFFF"/>
                  </a:solidFill>
                </a:uFill>
                <a:latin typeface="Source Sans Pro Light"/>
              </a:rPr>
              <a:t>Seventh Outline Level</a:t>
            </a:r>
          </a:p>
        </p:txBody>
      </p:sp>
      <p:sp>
        <p:nvSpPr>
          <p:cNvPr id="45" name="PlaceHolder 7"/>
          <p:cNvSpPr>
            <a:spLocks noGrp="1"/>
          </p:cNvSpPr>
          <p:nvPr>
            <p:ph type="dt"/>
          </p:nvPr>
        </p:nvSpPr>
        <p:spPr>
          <a:xfrm>
            <a:off x="6857584" y="6205124"/>
            <a:ext cx="2122583" cy="489878"/>
          </a:xfrm>
          <a:prstGeom prst="rect">
            <a:avLst/>
          </a:prstGeom>
        </p:spPr>
        <p:txBody>
          <a:bodyPr lIns="0" tIns="0" rIns="0" bIns="0" anchor="ctr"/>
          <a:lstStyle/>
          <a:p>
            <a:r>
              <a:rPr lang="en-US" sz="1600" b="1" strike="noStrike" spc="-1" dirty="0">
                <a:solidFill>
                  <a:srgbClr val="FFFFFF"/>
                </a:solidFill>
                <a:uFill>
                  <a:solidFill>
                    <a:srgbClr val="FFFFFF"/>
                  </a:solidFill>
                </a:uFill>
                <a:latin typeface="Source Sans Pro Black"/>
              </a:rPr>
              <a:t>&lt;date/time&gt;</a:t>
            </a:r>
          </a:p>
        </p:txBody>
      </p:sp>
      <p:sp>
        <p:nvSpPr>
          <p:cNvPr id="46" name="PlaceHolder 8"/>
          <p:cNvSpPr>
            <a:spLocks noGrp="1"/>
          </p:cNvSpPr>
          <p:nvPr>
            <p:ph type="ftr"/>
          </p:nvPr>
        </p:nvSpPr>
        <p:spPr>
          <a:xfrm>
            <a:off x="979661" y="6205124"/>
            <a:ext cx="2938961" cy="489878"/>
          </a:xfrm>
          <a:prstGeom prst="rect">
            <a:avLst/>
          </a:prstGeom>
        </p:spPr>
        <p:txBody>
          <a:bodyPr lIns="0" tIns="0" rIns="0" bIns="0" anchor="ctr"/>
          <a:lstStyle/>
          <a:p>
            <a:pPr algn="ctr"/>
            <a:r>
              <a:rPr lang="en-US" sz="1600" b="1" strike="noStrike" spc="-1" dirty="0">
                <a:solidFill>
                  <a:srgbClr val="FFFFFF"/>
                </a:solidFill>
                <a:uFill>
                  <a:solidFill>
                    <a:srgbClr val="FFFFFF"/>
                  </a:solidFill>
                </a:uFill>
                <a:latin typeface="Source Sans Pro Black"/>
              </a:rPr>
              <a:t>&lt;footer&gt;</a:t>
            </a:r>
          </a:p>
        </p:txBody>
      </p:sp>
      <p:sp>
        <p:nvSpPr>
          <p:cNvPr id="47" name="PlaceHolder 9"/>
          <p:cNvSpPr>
            <a:spLocks noGrp="1"/>
          </p:cNvSpPr>
          <p:nvPr>
            <p:ph type="sldNum"/>
          </p:nvPr>
        </p:nvSpPr>
        <p:spPr>
          <a:xfrm>
            <a:off x="163283" y="6205124"/>
            <a:ext cx="489827" cy="489878"/>
          </a:xfrm>
          <a:prstGeom prst="rect">
            <a:avLst/>
          </a:prstGeom>
        </p:spPr>
        <p:txBody>
          <a:bodyPr lIns="0" tIns="0" rIns="0" bIns="0" anchor="ctr"/>
          <a:lstStyle/>
          <a:p>
            <a:pPr algn="ctr"/>
            <a:fld id="{8C0BDDE2-4D38-41DC-AEFC-48A6F847ED3E}" type="slidenum">
              <a:rPr lang="en-US" sz="1600" b="1" strike="noStrike" spc="-1">
                <a:solidFill>
                  <a:srgbClr val="FFFFFF"/>
                </a:solidFill>
                <a:uFill>
                  <a:solidFill>
                    <a:srgbClr val="FFFFFF"/>
                  </a:solidFill>
                </a:uFill>
                <a:latin typeface="Source Sans Pro Black"/>
              </a:rPr>
              <a:pPr algn="ctr"/>
              <a:t>‹#›</a:t>
            </a:fld>
            <a:endParaRPr lang="en-US" sz="1600" b="1" strike="noStrike" spc="-1" dirty="0">
              <a:solidFill>
                <a:srgbClr val="FFFFFF"/>
              </a:solidFill>
              <a:uFill>
                <a:solidFill>
                  <a:srgbClr val="FFFFFF"/>
                </a:solidFill>
              </a:uFill>
              <a:latin typeface="Source Sans Pro Black"/>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ustomShape 1"/>
          <p:cNvSpPr/>
          <p:nvPr/>
        </p:nvSpPr>
        <p:spPr>
          <a:xfrm>
            <a:off x="1" y="163312"/>
            <a:ext cx="8816882" cy="1143049"/>
          </a:xfrm>
          <a:prstGeom prst="rect">
            <a:avLst/>
          </a:prstGeom>
          <a:solidFill>
            <a:srgbClr val="E74C3C"/>
          </a:solidFill>
          <a:ln w="72000">
            <a:noFill/>
          </a:ln>
        </p:spPr>
        <p:style>
          <a:lnRef idx="0">
            <a:scrgbClr r="0" g="0" b="0"/>
          </a:lnRef>
          <a:fillRef idx="0">
            <a:scrgbClr r="0" g="0" b="0"/>
          </a:fillRef>
          <a:effectRef idx="0">
            <a:scrgbClr r="0" g="0" b="0"/>
          </a:effectRef>
          <a:fontRef idx="minor"/>
        </p:style>
      </p:sp>
      <p:sp>
        <p:nvSpPr>
          <p:cNvPr id="40" name="CustomShape 2"/>
          <p:cNvSpPr/>
          <p:nvPr/>
        </p:nvSpPr>
        <p:spPr>
          <a:xfrm>
            <a:off x="6857575" y="6205124"/>
            <a:ext cx="2285858" cy="489878"/>
          </a:xfrm>
          <a:prstGeom prst="rect">
            <a:avLst/>
          </a:prstGeom>
          <a:solidFill>
            <a:srgbClr val="E74C3C"/>
          </a:solidFill>
          <a:ln w="72000">
            <a:noFill/>
          </a:ln>
        </p:spPr>
        <p:style>
          <a:lnRef idx="0">
            <a:scrgbClr r="0" g="0" b="0"/>
          </a:lnRef>
          <a:fillRef idx="0">
            <a:scrgbClr r="0" g="0" b="0"/>
          </a:fillRef>
          <a:effectRef idx="0">
            <a:scrgbClr r="0" g="0" b="0"/>
          </a:effectRef>
          <a:fontRef idx="minor"/>
        </p:style>
      </p:sp>
      <p:sp>
        <p:nvSpPr>
          <p:cNvPr id="41" name="CustomShape 3"/>
          <p:cNvSpPr/>
          <p:nvPr/>
        </p:nvSpPr>
        <p:spPr>
          <a:xfrm>
            <a:off x="816380" y="6205124"/>
            <a:ext cx="5877921" cy="489878"/>
          </a:xfrm>
          <a:prstGeom prst="rect">
            <a:avLst/>
          </a:prstGeom>
          <a:solidFill>
            <a:srgbClr val="BDC3C7"/>
          </a:solidFill>
          <a:ln w="72000">
            <a:noFill/>
          </a:ln>
        </p:spPr>
        <p:style>
          <a:lnRef idx="0">
            <a:scrgbClr r="0" g="0" b="0"/>
          </a:lnRef>
          <a:fillRef idx="0">
            <a:scrgbClr r="0" g="0" b="0"/>
          </a:fillRef>
          <a:effectRef idx="0">
            <a:scrgbClr r="0" g="0" b="0"/>
          </a:effectRef>
          <a:fontRef idx="minor"/>
        </p:style>
      </p:sp>
      <p:sp>
        <p:nvSpPr>
          <p:cNvPr id="42" name="CustomShape 4"/>
          <p:cNvSpPr/>
          <p:nvPr/>
        </p:nvSpPr>
        <p:spPr>
          <a:xfrm>
            <a:off x="163283" y="6205124"/>
            <a:ext cx="489827" cy="489878"/>
          </a:xfrm>
          <a:prstGeom prst="rect">
            <a:avLst/>
          </a:prstGeom>
          <a:solidFill>
            <a:srgbClr val="F44336"/>
          </a:solidFill>
          <a:ln w="72000">
            <a:noFill/>
          </a:ln>
        </p:spPr>
        <p:style>
          <a:lnRef idx="0">
            <a:scrgbClr r="0" g="0" b="0"/>
          </a:lnRef>
          <a:fillRef idx="0">
            <a:scrgbClr r="0" g="0" b="0"/>
          </a:fillRef>
          <a:effectRef idx="0">
            <a:scrgbClr r="0" g="0" b="0"/>
          </a:effectRef>
          <a:fontRef idx="minor"/>
        </p:style>
      </p:sp>
      <p:sp>
        <p:nvSpPr>
          <p:cNvPr id="43" name="PlaceHolder 5"/>
          <p:cNvSpPr>
            <a:spLocks noGrp="1"/>
          </p:cNvSpPr>
          <p:nvPr>
            <p:ph type="title"/>
          </p:nvPr>
        </p:nvSpPr>
        <p:spPr>
          <a:xfrm>
            <a:off x="326564" y="326585"/>
            <a:ext cx="8490331" cy="816464"/>
          </a:xfrm>
          <a:prstGeom prst="rect">
            <a:avLst/>
          </a:prstGeom>
        </p:spPr>
        <p:txBody>
          <a:bodyPr lIns="0" tIns="0" rIns="0" bIns="0" anchor="b"/>
          <a:lstStyle/>
          <a:p>
            <a:r>
              <a:rPr lang="en-US" sz="2900" b="1" strike="noStrike" spc="-1" dirty="0">
                <a:solidFill>
                  <a:srgbClr val="FFFFFF"/>
                </a:solidFill>
                <a:uFill>
                  <a:solidFill>
                    <a:srgbClr val="FFFFFF"/>
                  </a:solidFill>
                </a:uFill>
                <a:latin typeface="Source Sans Pro Black"/>
              </a:rPr>
              <a:t>Click to edit the title text format</a:t>
            </a:r>
          </a:p>
        </p:txBody>
      </p:sp>
      <p:sp>
        <p:nvSpPr>
          <p:cNvPr id="44" name="PlaceHolder 6"/>
          <p:cNvSpPr>
            <a:spLocks noGrp="1"/>
          </p:cNvSpPr>
          <p:nvPr>
            <p:ph type="body"/>
          </p:nvPr>
        </p:nvSpPr>
        <p:spPr>
          <a:xfrm>
            <a:off x="326552" y="1796221"/>
            <a:ext cx="8327055" cy="4245611"/>
          </a:xfrm>
          <a:prstGeom prst="rect">
            <a:avLst/>
          </a:prstGeom>
        </p:spPr>
        <p:txBody>
          <a:bodyPr lIns="0" tIns="0" rIns="0" bIns="0"/>
          <a:lstStyle/>
          <a:p>
            <a:r>
              <a:rPr lang="en-US" sz="2400" b="1" strike="noStrike" spc="-1" dirty="0">
                <a:solidFill>
                  <a:srgbClr val="1C1C1C"/>
                </a:solidFill>
                <a:uFill>
                  <a:solidFill>
                    <a:srgbClr val="FFFFFF"/>
                  </a:solidFill>
                </a:uFill>
                <a:latin typeface="Source Sans Pro Semibold"/>
              </a:rPr>
              <a:t>Click to edit the outline text format</a:t>
            </a:r>
          </a:p>
          <a:p>
            <a:pPr marL="260813" lvl="1"/>
            <a:r>
              <a:rPr lang="en-US" sz="2000" b="0" strike="noStrike" spc="-1" dirty="0">
                <a:solidFill>
                  <a:srgbClr val="1C1C1C"/>
                </a:solidFill>
                <a:uFill>
                  <a:solidFill>
                    <a:srgbClr val="FFFFFF"/>
                  </a:solidFill>
                </a:uFill>
                <a:latin typeface="Source Sans Pro Light"/>
              </a:rPr>
              <a:t>Second Outline Level</a:t>
            </a:r>
          </a:p>
          <a:p>
            <a:pPr marL="521625" lvl="2"/>
            <a:r>
              <a:rPr lang="en-US" sz="1600" b="0" strike="noStrike" spc="-1" dirty="0">
                <a:solidFill>
                  <a:srgbClr val="1C1C1C"/>
                </a:solidFill>
                <a:uFill>
                  <a:solidFill>
                    <a:srgbClr val="FFFFFF"/>
                  </a:solidFill>
                </a:uFill>
                <a:latin typeface="Source Sans Pro Light"/>
              </a:rPr>
              <a:t>Third Outline Level</a:t>
            </a:r>
          </a:p>
          <a:p>
            <a:pPr marL="782435" lvl="3"/>
            <a:r>
              <a:rPr lang="en-US" sz="1500" b="0" strike="noStrike" spc="-1" dirty="0">
                <a:solidFill>
                  <a:srgbClr val="1C1C1C"/>
                </a:solidFill>
                <a:uFill>
                  <a:solidFill>
                    <a:srgbClr val="FFFFFF"/>
                  </a:solidFill>
                </a:uFill>
                <a:latin typeface="Source Sans Pro Light"/>
              </a:rPr>
              <a:t>Fourth Outline Level</a:t>
            </a:r>
          </a:p>
          <a:p>
            <a:pPr marL="1043248" lvl="4"/>
            <a:r>
              <a:rPr lang="en-US" sz="1500" b="0" strike="noStrike" spc="-1" dirty="0">
                <a:solidFill>
                  <a:srgbClr val="1C1C1C"/>
                </a:solidFill>
                <a:uFill>
                  <a:solidFill>
                    <a:srgbClr val="FFFFFF"/>
                  </a:solidFill>
                </a:uFill>
                <a:latin typeface="Source Sans Pro Light"/>
              </a:rPr>
              <a:t>Fifth Outline Level</a:t>
            </a:r>
          </a:p>
          <a:p>
            <a:pPr marL="1304058" lvl="5"/>
            <a:r>
              <a:rPr lang="en-US" sz="1500" b="0" strike="noStrike" spc="-1" dirty="0">
                <a:solidFill>
                  <a:srgbClr val="1C1C1C"/>
                </a:solidFill>
                <a:uFill>
                  <a:solidFill>
                    <a:srgbClr val="FFFFFF"/>
                  </a:solidFill>
                </a:uFill>
                <a:latin typeface="Source Sans Pro Light"/>
              </a:rPr>
              <a:t>Sixth Outline Level</a:t>
            </a:r>
          </a:p>
          <a:p>
            <a:pPr marL="1564870" lvl="6"/>
            <a:r>
              <a:rPr lang="en-US" sz="1500" b="0" strike="noStrike" spc="-1" dirty="0">
                <a:solidFill>
                  <a:srgbClr val="1C1C1C"/>
                </a:solidFill>
                <a:uFill>
                  <a:solidFill>
                    <a:srgbClr val="FFFFFF"/>
                  </a:solidFill>
                </a:uFill>
                <a:latin typeface="Source Sans Pro Light"/>
              </a:rPr>
              <a:t>Seventh Outline Level</a:t>
            </a:r>
          </a:p>
        </p:txBody>
      </p:sp>
      <p:sp>
        <p:nvSpPr>
          <p:cNvPr id="45" name="PlaceHolder 7"/>
          <p:cNvSpPr>
            <a:spLocks noGrp="1"/>
          </p:cNvSpPr>
          <p:nvPr>
            <p:ph type="dt"/>
          </p:nvPr>
        </p:nvSpPr>
        <p:spPr>
          <a:xfrm>
            <a:off x="6857584" y="6205124"/>
            <a:ext cx="2122583" cy="489878"/>
          </a:xfrm>
          <a:prstGeom prst="rect">
            <a:avLst/>
          </a:prstGeom>
        </p:spPr>
        <p:txBody>
          <a:bodyPr lIns="0" tIns="0" rIns="0" bIns="0" anchor="ctr"/>
          <a:lstStyle/>
          <a:p>
            <a:r>
              <a:rPr lang="en-US" sz="1600" b="1" strike="noStrike" spc="-1" dirty="0">
                <a:solidFill>
                  <a:srgbClr val="FFFFFF"/>
                </a:solidFill>
                <a:uFill>
                  <a:solidFill>
                    <a:srgbClr val="FFFFFF"/>
                  </a:solidFill>
                </a:uFill>
                <a:latin typeface="Source Sans Pro Black"/>
              </a:rPr>
              <a:t>&lt;date/time&gt;</a:t>
            </a:r>
          </a:p>
        </p:txBody>
      </p:sp>
      <p:sp>
        <p:nvSpPr>
          <p:cNvPr id="46" name="PlaceHolder 8"/>
          <p:cNvSpPr>
            <a:spLocks noGrp="1"/>
          </p:cNvSpPr>
          <p:nvPr>
            <p:ph type="ftr"/>
          </p:nvPr>
        </p:nvSpPr>
        <p:spPr>
          <a:xfrm>
            <a:off x="979661" y="6205124"/>
            <a:ext cx="2938961" cy="489878"/>
          </a:xfrm>
          <a:prstGeom prst="rect">
            <a:avLst/>
          </a:prstGeom>
        </p:spPr>
        <p:txBody>
          <a:bodyPr lIns="0" tIns="0" rIns="0" bIns="0" anchor="ctr"/>
          <a:lstStyle/>
          <a:p>
            <a:pPr algn="ctr"/>
            <a:r>
              <a:rPr lang="en-US" sz="1600" b="1" strike="noStrike" spc="-1" dirty="0">
                <a:solidFill>
                  <a:srgbClr val="FFFFFF"/>
                </a:solidFill>
                <a:uFill>
                  <a:solidFill>
                    <a:srgbClr val="FFFFFF"/>
                  </a:solidFill>
                </a:uFill>
                <a:latin typeface="Source Sans Pro Black"/>
              </a:rPr>
              <a:t>&lt;footer&gt;</a:t>
            </a:r>
          </a:p>
        </p:txBody>
      </p:sp>
      <p:sp>
        <p:nvSpPr>
          <p:cNvPr id="47" name="PlaceHolder 9"/>
          <p:cNvSpPr>
            <a:spLocks noGrp="1"/>
          </p:cNvSpPr>
          <p:nvPr>
            <p:ph type="sldNum"/>
          </p:nvPr>
        </p:nvSpPr>
        <p:spPr>
          <a:xfrm>
            <a:off x="163283" y="6205124"/>
            <a:ext cx="489827" cy="489878"/>
          </a:xfrm>
          <a:prstGeom prst="rect">
            <a:avLst/>
          </a:prstGeom>
        </p:spPr>
        <p:txBody>
          <a:bodyPr lIns="0" tIns="0" rIns="0" bIns="0" anchor="ctr"/>
          <a:lstStyle/>
          <a:p>
            <a:pPr algn="ctr"/>
            <a:fld id="{8C0BDDE2-4D38-41DC-AEFC-48A6F847ED3E}" type="slidenum">
              <a:rPr lang="en-US" sz="1600" b="1" strike="noStrike" spc="-1">
                <a:solidFill>
                  <a:srgbClr val="FFFFFF"/>
                </a:solidFill>
                <a:uFill>
                  <a:solidFill>
                    <a:srgbClr val="FFFFFF"/>
                  </a:solidFill>
                </a:uFill>
                <a:latin typeface="Source Sans Pro Black"/>
              </a:rPr>
              <a:pPr algn="ctr"/>
              <a:t>‹#›</a:t>
            </a:fld>
            <a:endParaRPr lang="en-US" sz="1600" b="1" strike="noStrike" spc="-1" dirty="0">
              <a:solidFill>
                <a:srgbClr val="FFFFFF"/>
              </a:solidFill>
              <a:uFill>
                <a:solidFill>
                  <a:srgbClr val="FFFFFF"/>
                </a:solidFill>
              </a:uFill>
              <a:latin typeface="Source Sans Pro Black"/>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1" tIns="45653" rIns="91301" bIns="4565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301" tIns="45653" rIns="91301" bIns="4565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0"/>
            <a:ext cx="2133600" cy="365125"/>
          </a:xfrm>
          <a:prstGeom prst="rect">
            <a:avLst/>
          </a:prstGeom>
        </p:spPr>
        <p:txBody>
          <a:bodyPr vert="horz" lIns="91301" tIns="45653" rIns="91301" bIns="45653" rtlCol="0" anchor="ctr"/>
          <a:lstStyle>
            <a:lvl1pPr algn="l">
              <a:defRPr sz="1200">
                <a:solidFill>
                  <a:schemeClr val="tx1">
                    <a:tint val="75000"/>
                  </a:schemeClr>
                </a:solidFill>
              </a:defRPr>
            </a:lvl1pPr>
          </a:lstStyle>
          <a:p>
            <a:fld id="{DEB097FB-392F-49B8-A41B-7284A8FA38B0}" type="datetimeFigureOut">
              <a:rPr lang="en-US" smtClean="0"/>
              <a:pPr/>
              <a:t>5/26/2016</a:t>
            </a:fld>
            <a:endParaRPr lang="en-US"/>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301" tIns="45653" rIns="91301" bIns="4565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301" tIns="45653" rIns="91301" bIns="45653" rtlCol="0" anchor="ctr"/>
          <a:lstStyle>
            <a:lvl1pPr algn="r">
              <a:defRPr sz="1200">
                <a:solidFill>
                  <a:schemeClr val="tx1">
                    <a:tint val="75000"/>
                  </a:schemeClr>
                </a:solidFill>
              </a:defRPr>
            </a:lvl1pPr>
          </a:lstStyle>
          <a:p>
            <a:fld id="{09359D91-5F9F-4C39-A433-D25121154E20}" type="slidenum">
              <a:rPr lang="en-US" smtClean="0"/>
              <a:pPr/>
              <a:t>‹#›</a:t>
            </a:fld>
            <a:endParaRPr lang="en-US"/>
          </a:p>
        </p:txBody>
      </p:sp>
    </p:spTree>
    <p:extLst>
      <p:ext uri="{BB962C8B-B14F-4D97-AF65-F5344CB8AC3E}">
        <p14:creationId xmlns:p14="http://schemas.microsoft.com/office/powerpoint/2010/main" xmlns="" val="333034918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3074" rtl="0" eaLnBrk="1" latinLnBrk="0" hangingPunct="1">
        <a:spcBef>
          <a:spcPct val="0"/>
        </a:spcBef>
        <a:buNone/>
        <a:defRPr sz="4400" kern="1200">
          <a:solidFill>
            <a:schemeClr val="tx1"/>
          </a:solidFill>
          <a:latin typeface="+mj-lt"/>
          <a:ea typeface="+mj-ea"/>
          <a:cs typeface="+mj-cs"/>
        </a:defRPr>
      </a:lvl1pPr>
    </p:titleStyle>
    <p:bodyStyle>
      <a:lvl1pPr marL="342402" indent="-342402" algn="l" defTabSz="91307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72" indent="-285336" algn="l" defTabSz="91307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45" indent="-228269" algn="l" defTabSz="91307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78"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417"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53"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91"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028"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564"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74" rtl="0" eaLnBrk="1" latinLnBrk="0" hangingPunct="1">
        <a:defRPr sz="1800" kern="1200">
          <a:solidFill>
            <a:schemeClr val="tx1"/>
          </a:solidFill>
          <a:latin typeface="+mn-lt"/>
          <a:ea typeface="+mn-ea"/>
          <a:cs typeface="+mn-cs"/>
        </a:defRPr>
      </a:lvl1pPr>
      <a:lvl2pPr marL="456535" algn="l" defTabSz="913074" rtl="0" eaLnBrk="1" latinLnBrk="0" hangingPunct="1">
        <a:defRPr sz="1800" kern="1200">
          <a:solidFill>
            <a:schemeClr val="tx1"/>
          </a:solidFill>
          <a:latin typeface="+mn-lt"/>
          <a:ea typeface="+mn-ea"/>
          <a:cs typeface="+mn-cs"/>
        </a:defRPr>
      </a:lvl2pPr>
      <a:lvl3pPr marL="913074" algn="l" defTabSz="913074" rtl="0" eaLnBrk="1" latinLnBrk="0" hangingPunct="1">
        <a:defRPr sz="1800" kern="1200">
          <a:solidFill>
            <a:schemeClr val="tx1"/>
          </a:solidFill>
          <a:latin typeface="+mn-lt"/>
          <a:ea typeface="+mn-ea"/>
          <a:cs typeface="+mn-cs"/>
        </a:defRPr>
      </a:lvl3pPr>
      <a:lvl4pPr marL="1369612" algn="l" defTabSz="913074" rtl="0" eaLnBrk="1" latinLnBrk="0" hangingPunct="1">
        <a:defRPr sz="1800" kern="1200">
          <a:solidFill>
            <a:schemeClr val="tx1"/>
          </a:solidFill>
          <a:latin typeface="+mn-lt"/>
          <a:ea typeface="+mn-ea"/>
          <a:cs typeface="+mn-cs"/>
        </a:defRPr>
      </a:lvl4pPr>
      <a:lvl5pPr marL="1826147" algn="l" defTabSz="913074" rtl="0" eaLnBrk="1" latinLnBrk="0" hangingPunct="1">
        <a:defRPr sz="1800" kern="1200">
          <a:solidFill>
            <a:schemeClr val="tx1"/>
          </a:solidFill>
          <a:latin typeface="+mn-lt"/>
          <a:ea typeface="+mn-ea"/>
          <a:cs typeface="+mn-cs"/>
        </a:defRPr>
      </a:lvl5pPr>
      <a:lvl6pPr marL="2282685" algn="l" defTabSz="913074" rtl="0" eaLnBrk="1" latinLnBrk="0" hangingPunct="1">
        <a:defRPr sz="1800" kern="1200">
          <a:solidFill>
            <a:schemeClr val="tx1"/>
          </a:solidFill>
          <a:latin typeface="+mn-lt"/>
          <a:ea typeface="+mn-ea"/>
          <a:cs typeface="+mn-cs"/>
        </a:defRPr>
      </a:lvl6pPr>
      <a:lvl7pPr marL="2739222" algn="l" defTabSz="913074" rtl="0" eaLnBrk="1" latinLnBrk="0" hangingPunct="1">
        <a:defRPr sz="1800" kern="1200">
          <a:solidFill>
            <a:schemeClr val="tx1"/>
          </a:solidFill>
          <a:latin typeface="+mn-lt"/>
          <a:ea typeface="+mn-ea"/>
          <a:cs typeface="+mn-cs"/>
        </a:defRPr>
      </a:lvl7pPr>
      <a:lvl8pPr marL="3195752" algn="l" defTabSz="913074" rtl="0" eaLnBrk="1" latinLnBrk="0" hangingPunct="1">
        <a:defRPr sz="1800" kern="1200">
          <a:solidFill>
            <a:schemeClr val="tx1"/>
          </a:solidFill>
          <a:latin typeface="+mn-lt"/>
          <a:ea typeface="+mn-ea"/>
          <a:cs typeface="+mn-cs"/>
        </a:defRPr>
      </a:lvl8pPr>
      <a:lvl9pPr marL="3652294" algn="l" defTabSz="91307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ubstituent titlu 21"/>
          <p:cNvSpPr>
            <a:spLocks noGrp="1"/>
          </p:cNvSpPr>
          <p:nvPr>
            <p:ph type="title"/>
          </p:nvPr>
        </p:nvSpPr>
        <p:spPr>
          <a:xfrm>
            <a:off x="457200" y="274638"/>
            <a:ext cx="8229600" cy="1143000"/>
          </a:xfrm>
          <a:prstGeom prst="rect">
            <a:avLst/>
          </a:prstGeom>
        </p:spPr>
        <p:txBody>
          <a:bodyPr vert="horz" lIns="91301" tIns="45653" rIns="91301" bIns="45653" anchor="ctr">
            <a:normAutofit/>
            <a:scene3d>
              <a:camera prst="orthographicFront"/>
              <a:lightRig rig="soft" dir="t">
                <a:rot lat="0" lon="0" rev="16800000"/>
              </a:lightRig>
            </a:scene3d>
            <a:sp3d prstMaterial="softEdge">
              <a:bevelT w="38100" h="38100"/>
            </a:sp3d>
          </a:bodyPr>
          <a:lstStyle/>
          <a:p>
            <a:r>
              <a:rPr kumimoji="0" lang="ro-RO" smtClean="0"/>
              <a:t>Faceți clic pentru a edita stilul de titlu Coordonator</a:t>
            </a:r>
            <a:endParaRPr kumimoji="0" lang="en-US"/>
          </a:p>
        </p:txBody>
      </p:sp>
      <p:sp>
        <p:nvSpPr>
          <p:cNvPr id="13" name="Substituent text 12"/>
          <p:cNvSpPr>
            <a:spLocks noGrp="1"/>
          </p:cNvSpPr>
          <p:nvPr>
            <p:ph type="body" idx="1"/>
          </p:nvPr>
        </p:nvSpPr>
        <p:spPr>
          <a:xfrm>
            <a:off x="457200" y="1600200"/>
            <a:ext cx="8229600" cy="4709160"/>
          </a:xfrm>
          <a:prstGeom prst="rect">
            <a:avLst/>
          </a:prstGeom>
        </p:spPr>
        <p:txBody>
          <a:bodyPr vert="horz" lIns="91301" tIns="45653" rIns="91301" bIns="45653">
            <a:normAutofit/>
          </a:bodyPr>
          <a:lstStyle/>
          <a:p>
            <a:pPr lvl="0" eaLnBrk="1" latinLnBrk="0" hangingPunct="1"/>
            <a:r>
              <a:rPr kumimoji="0" lang="ro-RO" smtClean="0"/>
              <a:t>Faceți clic pentru a edita stilurile de text Coordonator</a:t>
            </a:r>
          </a:p>
          <a:p>
            <a:pPr lvl="1" eaLnBrk="1" latinLnBrk="0" hangingPunct="1"/>
            <a:r>
              <a:rPr kumimoji="0" lang="ro-RO" smtClean="0"/>
              <a:t>Al doilea nivel</a:t>
            </a:r>
          </a:p>
          <a:p>
            <a:pPr lvl="2" eaLnBrk="1" latinLnBrk="0" hangingPunct="1"/>
            <a:r>
              <a:rPr kumimoji="0" lang="ro-RO" smtClean="0"/>
              <a:t>Al treilea nivel</a:t>
            </a:r>
          </a:p>
          <a:p>
            <a:pPr lvl="3" eaLnBrk="1" latinLnBrk="0" hangingPunct="1"/>
            <a:r>
              <a:rPr kumimoji="0" lang="ro-RO" smtClean="0"/>
              <a:t>Al patrulea nivel</a:t>
            </a:r>
          </a:p>
          <a:p>
            <a:pPr lvl="4" eaLnBrk="1" latinLnBrk="0" hangingPunct="1"/>
            <a:r>
              <a:rPr kumimoji="0" lang="ro-RO" smtClean="0"/>
              <a:t>Al cincilea nivel</a:t>
            </a:r>
            <a:endParaRPr kumimoji="0" lang="en-US"/>
          </a:p>
        </p:txBody>
      </p:sp>
      <p:sp>
        <p:nvSpPr>
          <p:cNvPr id="14" name="Substituent dată 13"/>
          <p:cNvSpPr>
            <a:spLocks noGrp="1"/>
          </p:cNvSpPr>
          <p:nvPr>
            <p:ph type="dt" sz="half" idx="2"/>
          </p:nvPr>
        </p:nvSpPr>
        <p:spPr>
          <a:xfrm>
            <a:off x="457200" y="6416705"/>
            <a:ext cx="2133600" cy="365125"/>
          </a:xfrm>
          <a:prstGeom prst="rect">
            <a:avLst/>
          </a:prstGeom>
        </p:spPr>
        <p:txBody>
          <a:bodyPr vert="horz" lIns="91301" tIns="45653" rIns="91301" bIns="45653" anchor="b"/>
          <a:lstStyle>
            <a:lvl1pPr algn="l" eaLnBrk="1" latinLnBrk="0" hangingPunct="1">
              <a:defRPr kumimoji="0" sz="1200">
                <a:solidFill>
                  <a:schemeClr val="tx1">
                    <a:shade val="50000"/>
                  </a:schemeClr>
                </a:solidFill>
              </a:defRPr>
            </a:lvl1pPr>
          </a:lstStyle>
          <a:p>
            <a:fld id="{69E7B2AD-34D6-4093-8772-DC8079B6D005}" type="datetimeFigureOut">
              <a:rPr lang="en-US" smtClean="0"/>
              <a:pPr/>
              <a:t>5/26/2016</a:t>
            </a:fld>
            <a:endParaRPr lang="en-US"/>
          </a:p>
        </p:txBody>
      </p:sp>
      <p:sp>
        <p:nvSpPr>
          <p:cNvPr id="3" name="Substituent subsol 2"/>
          <p:cNvSpPr>
            <a:spLocks noGrp="1"/>
          </p:cNvSpPr>
          <p:nvPr>
            <p:ph type="ftr" sz="quarter" idx="3"/>
          </p:nvPr>
        </p:nvSpPr>
        <p:spPr>
          <a:xfrm>
            <a:off x="3124200" y="6416705"/>
            <a:ext cx="2895600" cy="365125"/>
          </a:xfrm>
          <a:prstGeom prst="rect">
            <a:avLst/>
          </a:prstGeom>
        </p:spPr>
        <p:txBody>
          <a:bodyPr vert="horz" lIns="91301" tIns="45653" rIns="91301" bIns="45653" anchor="b"/>
          <a:lstStyle>
            <a:lvl1pPr algn="ctr" eaLnBrk="1" latinLnBrk="0" hangingPunct="1">
              <a:defRPr kumimoji="0" sz="1200">
                <a:solidFill>
                  <a:schemeClr val="tx1">
                    <a:shade val="50000"/>
                  </a:schemeClr>
                </a:solidFill>
              </a:defRPr>
            </a:lvl1pPr>
          </a:lstStyle>
          <a:p>
            <a:endParaRPr lang="en-US"/>
          </a:p>
        </p:txBody>
      </p:sp>
      <p:sp>
        <p:nvSpPr>
          <p:cNvPr id="23" name="Substituent număr diapozitiv 22"/>
          <p:cNvSpPr>
            <a:spLocks noGrp="1"/>
          </p:cNvSpPr>
          <p:nvPr>
            <p:ph type="sldNum" sz="quarter" idx="4"/>
          </p:nvPr>
        </p:nvSpPr>
        <p:spPr>
          <a:xfrm>
            <a:off x="7924800" y="6416705"/>
            <a:ext cx="762000" cy="365125"/>
          </a:xfrm>
          <a:prstGeom prst="rect">
            <a:avLst/>
          </a:prstGeom>
        </p:spPr>
        <p:txBody>
          <a:bodyPr vert="horz" lIns="0" tIns="45653" rIns="0" bIns="45653" anchor="b"/>
          <a:lstStyle>
            <a:lvl1pPr algn="r" eaLnBrk="1" latinLnBrk="0" hangingPunct="1">
              <a:defRPr kumimoji="0" sz="1200">
                <a:solidFill>
                  <a:schemeClr val="tx1">
                    <a:shade val="50000"/>
                  </a:schemeClr>
                </a:solidFill>
              </a:defRPr>
            </a:lvl1pPr>
          </a:lstStyle>
          <a:p>
            <a:fld id="{1E923D44-A265-4C35-B3D9-34A1C005FE0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7843" indent="-410885"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7420" indent="-283051"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2210" indent="-228269"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1349" indent="-182614"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3095" indent="-182614"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2232" indent="-182614"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3106" indent="-182614"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3980" indent="-182614"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4863" indent="-182614"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535" algn="l" rtl="0" eaLnBrk="1" latinLnBrk="0" hangingPunct="1">
        <a:defRPr kumimoji="0" kern="1200">
          <a:solidFill>
            <a:schemeClr val="tx1"/>
          </a:solidFill>
          <a:latin typeface="+mn-lt"/>
          <a:ea typeface="+mn-ea"/>
          <a:cs typeface="+mn-cs"/>
        </a:defRPr>
      </a:lvl2pPr>
      <a:lvl3pPr marL="913074" algn="l" rtl="0" eaLnBrk="1" latinLnBrk="0" hangingPunct="1">
        <a:defRPr kumimoji="0" kern="1200">
          <a:solidFill>
            <a:schemeClr val="tx1"/>
          </a:solidFill>
          <a:latin typeface="+mn-lt"/>
          <a:ea typeface="+mn-ea"/>
          <a:cs typeface="+mn-cs"/>
        </a:defRPr>
      </a:lvl3pPr>
      <a:lvl4pPr marL="1369612" algn="l" rtl="0" eaLnBrk="1" latinLnBrk="0" hangingPunct="1">
        <a:defRPr kumimoji="0" kern="1200">
          <a:solidFill>
            <a:schemeClr val="tx1"/>
          </a:solidFill>
          <a:latin typeface="+mn-lt"/>
          <a:ea typeface="+mn-ea"/>
          <a:cs typeface="+mn-cs"/>
        </a:defRPr>
      </a:lvl4pPr>
      <a:lvl5pPr marL="1826147" algn="l" rtl="0" eaLnBrk="1" latinLnBrk="0" hangingPunct="1">
        <a:defRPr kumimoji="0" kern="1200">
          <a:solidFill>
            <a:schemeClr val="tx1"/>
          </a:solidFill>
          <a:latin typeface="+mn-lt"/>
          <a:ea typeface="+mn-ea"/>
          <a:cs typeface="+mn-cs"/>
        </a:defRPr>
      </a:lvl5pPr>
      <a:lvl6pPr marL="2282685" algn="l" rtl="0" eaLnBrk="1" latinLnBrk="0" hangingPunct="1">
        <a:defRPr kumimoji="0" kern="1200">
          <a:solidFill>
            <a:schemeClr val="tx1"/>
          </a:solidFill>
          <a:latin typeface="+mn-lt"/>
          <a:ea typeface="+mn-ea"/>
          <a:cs typeface="+mn-cs"/>
        </a:defRPr>
      </a:lvl6pPr>
      <a:lvl7pPr marL="2739222" algn="l" rtl="0" eaLnBrk="1" latinLnBrk="0" hangingPunct="1">
        <a:defRPr kumimoji="0" kern="1200">
          <a:solidFill>
            <a:schemeClr val="tx1"/>
          </a:solidFill>
          <a:latin typeface="+mn-lt"/>
          <a:ea typeface="+mn-ea"/>
          <a:cs typeface="+mn-cs"/>
        </a:defRPr>
      </a:lvl7pPr>
      <a:lvl8pPr marL="3195752" algn="l" rtl="0" eaLnBrk="1" latinLnBrk="0" hangingPunct="1">
        <a:defRPr kumimoji="0" kern="1200">
          <a:solidFill>
            <a:schemeClr val="tx1"/>
          </a:solidFill>
          <a:latin typeface="+mn-lt"/>
          <a:ea typeface="+mn-ea"/>
          <a:cs typeface="+mn-cs"/>
        </a:defRPr>
      </a:lvl8pPr>
      <a:lvl9pPr marL="3652294"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7" name="CustomShape 1" hidden="1"/>
          <p:cNvSpPr/>
          <p:nvPr/>
        </p:nvSpPr>
        <p:spPr>
          <a:xfrm>
            <a:off x="0" y="1335960"/>
            <a:ext cx="9143640" cy="552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8" name="Line 2"/>
          <p:cNvSpPr/>
          <p:nvPr/>
        </p:nvSpPr>
        <p:spPr>
          <a:xfrm>
            <a:off x="0" y="1331282"/>
            <a:ext cx="9144000" cy="1440"/>
          </a:xfrm>
          <a:prstGeom prst="line">
            <a:avLst/>
          </a:prstGeom>
          <a:ln w="12600">
            <a:solidFill>
              <a:schemeClr val="tx2">
                <a:lumMod val="75000"/>
              </a:schemeClr>
            </a:solidFill>
            <a:round/>
          </a:ln>
        </p:spPr>
        <p:style>
          <a:lnRef idx="1">
            <a:schemeClr val="accent1"/>
          </a:lnRef>
          <a:fillRef idx="0">
            <a:schemeClr val="accent1"/>
          </a:fillRef>
          <a:effectRef idx="0">
            <a:schemeClr val="accent1"/>
          </a:effectRef>
          <a:fontRef idx="minor"/>
        </p:style>
      </p:sp>
      <p:sp>
        <p:nvSpPr>
          <p:cNvPr id="2" name="PlaceHolder 3"/>
          <p:cNvSpPr>
            <a:spLocks noGrp="1"/>
          </p:cNvSpPr>
          <p:nvPr>
            <p:ph type="dt"/>
          </p:nvPr>
        </p:nvSpPr>
        <p:spPr>
          <a:xfrm>
            <a:off x="2981160" y="273245"/>
            <a:ext cx="3180960" cy="291600"/>
          </a:xfrm>
          <a:prstGeom prst="rect">
            <a:avLst/>
          </a:prstGeom>
        </p:spPr>
        <p:txBody>
          <a:bodyPr lIns="91301" tIns="45653" rIns="91301" bIns="45653" anchor="ctr"/>
          <a:lstStyle/>
          <a:p>
            <a:pPr algn="ctr">
              <a:lnSpc>
                <a:spcPct val="100000"/>
              </a:lnSpc>
            </a:pPr>
            <a:r>
              <a:rPr lang="en-US" sz="1200" b="0" strike="noStrike" cap="all" spc="299" dirty="0">
                <a:solidFill>
                  <a:srgbClr val="FFFFFF"/>
                </a:solidFill>
                <a:uFill>
                  <a:solidFill>
                    <a:srgbClr val="FFFFFF"/>
                  </a:solidFill>
                </a:uFill>
                <a:latin typeface="Garamond"/>
              </a:rPr>
              <a:t>4/12/16</a:t>
            </a:r>
            <a:endParaRPr lang="en-US" sz="1400" b="0" strike="noStrike" spc="-1" dirty="0">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4038480" y="6172205"/>
            <a:ext cx="1066320" cy="304560"/>
          </a:xfrm>
          <a:prstGeom prst="rect">
            <a:avLst/>
          </a:prstGeom>
        </p:spPr>
        <p:txBody>
          <a:bodyPr lIns="0" tIns="0" rIns="0" bIns="0" anchor="ctr"/>
          <a:lstStyle/>
          <a:p>
            <a:pPr algn="ctr">
              <a:lnSpc>
                <a:spcPct val="100000"/>
              </a:lnSpc>
            </a:pPr>
            <a:fld id="{402465D6-8516-4901-A9D3-258E4A7B2CD6}" type="slidenum">
              <a:rPr lang="en-US" sz="1200" b="1" strike="noStrike" spc="-1">
                <a:solidFill>
                  <a:srgbClr val="FFFFFF"/>
                </a:solidFill>
                <a:uFill>
                  <a:solidFill>
                    <a:srgbClr val="FFFFFF"/>
                  </a:solidFill>
                </a:uFill>
                <a:latin typeface="Garamond"/>
              </a:rPr>
              <a:pPr algn="ctr">
                <a:lnSpc>
                  <a:spcPct val="100000"/>
                </a:lnSpc>
              </a:pPr>
              <a:t>‹#›</a:t>
            </a:fld>
            <a:endParaRPr lang="en-US" sz="1400" b="0" strike="noStrike" spc="-1" dirty="0">
              <a:solidFill>
                <a:srgbClr val="000000"/>
              </a:solidFill>
              <a:uFill>
                <a:solidFill>
                  <a:srgbClr val="FFFFFF"/>
                </a:solidFill>
              </a:uFill>
              <a:latin typeface="Times New Roman"/>
            </a:endParaRPr>
          </a:p>
        </p:txBody>
      </p:sp>
      <p:sp>
        <p:nvSpPr>
          <p:cNvPr id="4" name="PlaceHolder 5"/>
          <p:cNvSpPr>
            <a:spLocks noGrp="1"/>
          </p:cNvSpPr>
          <p:nvPr>
            <p:ph type="ftr"/>
          </p:nvPr>
        </p:nvSpPr>
        <p:spPr>
          <a:xfrm>
            <a:off x="1447920" y="6486480"/>
            <a:ext cx="6248160" cy="291600"/>
          </a:xfrm>
          <a:prstGeom prst="rect">
            <a:avLst/>
          </a:prstGeom>
        </p:spPr>
        <p:txBody>
          <a:bodyPr lIns="91301" tIns="45653" rIns="91301" bIns="45653" anchor="ctr"/>
          <a:lstStyle/>
          <a:p>
            <a:endParaRPr lang="en-US" sz="2400" b="0" strike="noStrike" spc="-1" dirty="0">
              <a:solidFill>
                <a:srgbClr val="000000"/>
              </a:solidFill>
              <a:uFill>
                <a:solidFill>
                  <a:srgbClr val="FFFFFF"/>
                </a:solidFill>
              </a:uFill>
              <a:latin typeface="Times New Roman"/>
            </a:endParaRPr>
          </a:p>
        </p:txBody>
      </p:sp>
      <p:sp>
        <p:nvSpPr>
          <p:cNvPr id="5" name="PlaceHolder 6"/>
          <p:cNvSpPr>
            <a:spLocks noGrp="1"/>
          </p:cNvSpPr>
          <p:nvPr>
            <p:ph type="title"/>
          </p:nvPr>
        </p:nvSpPr>
        <p:spPr>
          <a:xfrm>
            <a:off x="457200" y="273600"/>
            <a:ext cx="8229240" cy="1144800"/>
          </a:xfrm>
          <a:prstGeom prst="rect">
            <a:avLst/>
          </a:prstGeom>
        </p:spPr>
        <p:txBody>
          <a:bodyPr lIns="0" tIns="0" rIns="0" bIns="0" anchor="ctr"/>
          <a:lstStyle/>
          <a:p>
            <a:r>
              <a:rPr lang="en-US" sz="1800" b="0" strike="noStrike" spc="-1" dirty="0">
                <a:solidFill>
                  <a:srgbClr val="FFFFFF"/>
                </a:solidFill>
                <a:uFill>
                  <a:solidFill>
                    <a:srgbClr val="FFFFFF"/>
                  </a:solidFill>
                </a:uFill>
                <a:latin typeface="Garamond"/>
              </a:rPr>
              <a:t>Click to edit the title text format</a:t>
            </a:r>
          </a:p>
        </p:txBody>
      </p:sp>
      <p:sp>
        <p:nvSpPr>
          <p:cNvPr id="6" name="PlaceHolder 7"/>
          <p:cNvSpPr>
            <a:spLocks noGrp="1"/>
          </p:cNvSpPr>
          <p:nvPr>
            <p:ph type="body"/>
          </p:nvPr>
        </p:nvSpPr>
        <p:spPr>
          <a:xfrm>
            <a:off x="457200" y="1604520"/>
            <a:ext cx="8229240" cy="3977280"/>
          </a:xfrm>
          <a:prstGeom prst="rect">
            <a:avLst/>
          </a:prstGeom>
        </p:spPr>
        <p:txBody>
          <a:bodyPr lIns="0" tIns="0" rIns="0" bIns="0"/>
          <a:lstStyle/>
          <a:p>
            <a:pPr marL="432000" indent="-324000" algn="ctr">
              <a:buClr>
                <a:srgbClr val="000000"/>
              </a:buClr>
              <a:buSzPct val="45000"/>
              <a:buFont typeface="Wingdings" charset="2"/>
              <a:buChar char=""/>
            </a:pPr>
            <a:r>
              <a:rPr lang="en-US" sz="2000" b="0" strike="noStrike" spc="29" dirty="0">
                <a:solidFill>
                  <a:srgbClr val="FFFFFF"/>
                </a:solidFill>
                <a:uFill>
                  <a:solidFill>
                    <a:srgbClr val="FFFFFF"/>
                  </a:solidFill>
                </a:uFill>
                <a:latin typeface="Garamond"/>
              </a:rPr>
              <a:t>Click to edit the outline text format</a:t>
            </a:r>
          </a:p>
          <a:p>
            <a:pPr marL="862747" lvl="1" indent="-323529" algn="ctr">
              <a:buClr>
                <a:srgbClr val="000000"/>
              </a:buClr>
              <a:buSzPct val="75000"/>
              <a:buFont typeface="Symbol" charset="2"/>
              <a:buChar char=""/>
            </a:pPr>
            <a:r>
              <a:rPr lang="en-US" sz="1600" b="0" strike="noStrike" spc="-1" dirty="0">
                <a:solidFill>
                  <a:srgbClr val="FFFFFF"/>
                </a:solidFill>
                <a:uFill>
                  <a:solidFill>
                    <a:srgbClr val="FFFFFF"/>
                  </a:solidFill>
                </a:uFill>
                <a:latin typeface="Garamond"/>
              </a:rPr>
              <a:t>Second Outline Level</a:t>
            </a:r>
          </a:p>
          <a:p>
            <a:pPr marL="1294121" lvl="2" indent="-287582" algn="ctr">
              <a:buClr>
                <a:srgbClr val="000000"/>
              </a:buClr>
              <a:buSzPct val="45000"/>
              <a:buFont typeface="Wingdings" charset="2"/>
              <a:buChar char=""/>
            </a:pPr>
            <a:r>
              <a:rPr lang="en-US" sz="1400" b="0" strike="noStrike" spc="-1" dirty="0">
                <a:solidFill>
                  <a:srgbClr val="E3DCCF"/>
                </a:solidFill>
                <a:uFill>
                  <a:solidFill>
                    <a:srgbClr val="FFFFFF"/>
                  </a:solidFill>
                </a:uFill>
                <a:latin typeface="Garamond"/>
              </a:rPr>
              <a:t>Third Outline Level</a:t>
            </a:r>
          </a:p>
          <a:p>
            <a:pPr marL="1725493" lvl="3" indent="-215688" algn="ctr">
              <a:buClr>
                <a:srgbClr val="000000"/>
              </a:buClr>
              <a:buSzPct val="75000"/>
              <a:buFont typeface="Symbol" charset="2"/>
              <a:buChar char=""/>
            </a:pPr>
            <a:r>
              <a:rPr lang="en-US" sz="1400" b="0" strike="noStrike" spc="-1" dirty="0">
                <a:solidFill>
                  <a:srgbClr val="FFFFFF"/>
                </a:solidFill>
                <a:uFill>
                  <a:solidFill>
                    <a:srgbClr val="FFFFFF"/>
                  </a:solidFill>
                </a:uFill>
                <a:latin typeface="Garamond"/>
              </a:rPr>
              <a:t>Fourth Outline Level</a:t>
            </a:r>
          </a:p>
          <a:p>
            <a:pPr marL="2156866" lvl="4" indent="-215688" algn="ctr">
              <a:buClr>
                <a:srgbClr val="000000"/>
              </a:buClr>
              <a:buSzPct val="45000"/>
              <a:buFont typeface="Wingdings" charset="2"/>
              <a:buChar char=""/>
            </a:pPr>
            <a:r>
              <a:rPr lang="en-US" sz="2000" b="0" strike="noStrike" spc="-1" dirty="0">
                <a:solidFill>
                  <a:srgbClr val="FFFFFF"/>
                </a:solidFill>
                <a:uFill>
                  <a:solidFill>
                    <a:srgbClr val="FFFFFF"/>
                  </a:solidFill>
                </a:uFill>
                <a:latin typeface="Garamond"/>
              </a:rPr>
              <a:t>Fifth Outline Level</a:t>
            </a:r>
          </a:p>
          <a:p>
            <a:pPr marL="2588243" lvl="5" indent="-215688" algn="ctr">
              <a:buClr>
                <a:srgbClr val="000000"/>
              </a:buClr>
              <a:buSzPct val="45000"/>
              <a:buFont typeface="Wingdings" charset="2"/>
              <a:buChar char=""/>
            </a:pPr>
            <a:r>
              <a:rPr lang="en-US" sz="2000" b="0" strike="noStrike" spc="-1" dirty="0">
                <a:solidFill>
                  <a:srgbClr val="FFFFFF"/>
                </a:solidFill>
                <a:uFill>
                  <a:solidFill>
                    <a:srgbClr val="FFFFFF"/>
                  </a:solidFill>
                </a:uFill>
                <a:latin typeface="Garamond"/>
              </a:rPr>
              <a:t>Sixth Outline Level</a:t>
            </a:r>
          </a:p>
          <a:p>
            <a:pPr marL="3019616" lvl="6" indent="-215688" algn="ctr">
              <a:buClr>
                <a:srgbClr val="000000"/>
              </a:buClr>
              <a:buSzPct val="45000"/>
              <a:buFont typeface="Wingdings" charset="2"/>
              <a:buChar char=""/>
            </a:pPr>
            <a:r>
              <a:rPr lang="en-US" sz="2000" b="0" strike="noStrike" spc="-1" dirty="0">
                <a:solidFill>
                  <a:srgbClr val="FFFFFF"/>
                </a:solidFill>
                <a:uFill>
                  <a:solidFill>
                    <a:srgbClr val="FFFFFF"/>
                  </a:solidFill>
                </a:uFill>
                <a:latin typeface="Garamond"/>
              </a:rPr>
              <a:t>Seventh Outline Level</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p:bodyStyle>
      <a:lvl1pPr marL="391867" indent="-293900" algn="ctr">
        <a:buClr>
          <a:srgbClr val="000000"/>
        </a:buClr>
        <a:buSzPct val="45000"/>
        <a:buFont typeface="Wingdings" charset="2"/>
        <a:buChar char=""/>
        <a:defRPr/>
      </a:lvl1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6" y="14086"/>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1" tIns="45653" rIns="91301" bIns="45653" anchor="ctr"/>
          <a:lstStyle/>
          <a:p>
            <a:pPr algn="ctr" eaLnBrk="1" latinLnBrk="0" hangingPunct="1"/>
            <a:endParaRPr kumimoji="0" lang="en-US"/>
          </a:p>
        </p:txBody>
      </p:sp>
      <p:cxnSp>
        <p:nvCxnSpPr>
          <p:cNvPr id="8" name="Straight Connector 7"/>
          <p:cNvCxnSpPr/>
          <p:nvPr/>
        </p:nvCxnSpPr>
        <p:spPr>
          <a:xfrm>
            <a:off x="3" y="7056"/>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807"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lIns="91301" tIns="45653" rIns="91301" bIns="45653"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lIns="91301" tIns="45653" rIns="91301" bIns="45653"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lIns="91301" tIns="45653" rIns="91301" bIns="45653" anchor="b"/>
          <a:lstStyle>
            <a:lvl1pPr algn="l" eaLnBrk="1" latinLnBrk="0" hangingPunct="1">
              <a:defRPr kumimoji="0" sz="1000" b="0">
                <a:solidFill>
                  <a:schemeClr val="tx1"/>
                </a:solidFill>
              </a:defRPr>
            </a:lvl1pPr>
          </a:lstStyle>
          <a:p>
            <a:fld id="{1D8BD707-D9CF-40AE-B4C6-C98DA3205C09}" type="datetimeFigureOut">
              <a:rPr lang="en-US" smtClean="0"/>
              <a:pPr/>
              <a:t>5/26/2016</a:t>
            </a:fld>
            <a:endParaRPr lang="en-US"/>
          </a:p>
        </p:txBody>
      </p:sp>
      <p:sp>
        <p:nvSpPr>
          <p:cNvPr id="3" name="Footer Placeholder 2"/>
          <p:cNvSpPr>
            <a:spLocks noGrp="1"/>
          </p:cNvSpPr>
          <p:nvPr>
            <p:ph type="ftr" sz="quarter" idx="3"/>
          </p:nvPr>
        </p:nvSpPr>
        <p:spPr>
          <a:xfrm>
            <a:off x="457201" y="6481906"/>
            <a:ext cx="4260056" cy="300831"/>
          </a:xfrm>
          <a:prstGeom prst="rect">
            <a:avLst/>
          </a:prstGeom>
        </p:spPr>
        <p:txBody>
          <a:bodyPr vert="horz" lIns="91301" tIns="45653" rIns="91301" bIns="45653"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lIns="91301" tIns="45653" rIns="91301" bIns="45653" anchor="b"/>
          <a:lstStyle>
            <a:lvl1pPr algn="ctr" eaLnBrk="1" latinLnBrk="0" hangingPunct="1">
              <a:defRPr kumimoji="0" sz="1200">
                <a:solidFill>
                  <a:schemeClr val="tx1"/>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marL="483930"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7404" indent="-383496"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1768" indent="-285336"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4818" indent="-228269"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69612" indent="-210007"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597878" indent="-210007"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6147" indent="-210007"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1808" indent="-210007"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2685" indent="-182614"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0953" indent="-182614"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535" algn="l" rtl="0" eaLnBrk="1" latinLnBrk="0" hangingPunct="1">
        <a:defRPr kumimoji="0" kern="1200">
          <a:solidFill>
            <a:schemeClr val="tx1"/>
          </a:solidFill>
          <a:latin typeface="+mn-lt"/>
          <a:ea typeface="+mn-ea"/>
          <a:cs typeface="+mn-cs"/>
        </a:defRPr>
      </a:lvl2pPr>
      <a:lvl3pPr marL="913074" algn="l" rtl="0" eaLnBrk="1" latinLnBrk="0" hangingPunct="1">
        <a:defRPr kumimoji="0" kern="1200">
          <a:solidFill>
            <a:schemeClr val="tx1"/>
          </a:solidFill>
          <a:latin typeface="+mn-lt"/>
          <a:ea typeface="+mn-ea"/>
          <a:cs typeface="+mn-cs"/>
        </a:defRPr>
      </a:lvl3pPr>
      <a:lvl4pPr marL="1369612" algn="l" rtl="0" eaLnBrk="1" latinLnBrk="0" hangingPunct="1">
        <a:defRPr kumimoji="0" kern="1200">
          <a:solidFill>
            <a:schemeClr val="tx1"/>
          </a:solidFill>
          <a:latin typeface="+mn-lt"/>
          <a:ea typeface="+mn-ea"/>
          <a:cs typeface="+mn-cs"/>
        </a:defRPr>
      </a:lvl4pPr>
      <a:lvl5pPr marL="1826147" algn="l" rtl="0" eaLnBrk="1" latinLnBrk="0" hangingPunct="1">
        <a:defRPr kumimoji="0" kern="1200">
          <a:solidFill>
            <a:schemeClr val="tx1"/>
          </a:solidFill>
          <a:latin typeface="+mn-lt"/>
          <a:ea typeface="+mn-ea"/>
          <a:cs typeface="+mn-cs"/>
        </a:defRPr>
      </a:lvl5pPr>
      <a:lvl6pPr marL="2282685" algn="l" rtl="0" eaLnBrk="1" latinLnBrk="0" hangingPunct="1">
        <a:defRPr kumimoji="0" kern="1200">
          <a:solidFill>
            <a:schemeClr val="tx1"/>
          </a:solidFill>
          <a:latin typeface="+mn-lt"/>
          <a:ea typeface="+mn-ea"/>
          <a:cs typeface="+mn-cs"/>
        </a:defRPr>
      </a:lvl6pPr>
      <a:lvl7pPr marL="2739222" algn="l" rtl="0" eaLnBrk="1" latinLnBrk="0" hangingPunct="1">
        <a:defRPr kumimoji="0" kern="1200">
          <a:solidFill>
            <a:schemeClr val="tx1"/>
          </a:solidFill>
          <a:latin typeface="+mn-lt"/>
          <a:ea typeface="+mn-ea"/>
          <a:cs typeface="+mn-cs"/>
        </a:defRPr>
      </a:lvl7pPr>
      <a:lvl8pPr marL="3195752" algn="l" rtl="0" eaLnBrk="1" latinLnBrk="0" hangingPunct="1">
        <a:defRPr kumimoji="0" kern="1200">
          <a:solidFill>
            <a:schemeClr val="tx1"/>
          </a:solidFill>
          <a:latin typeface="+mn-lt"/>
          <a:ea typeface="+mn-ea"/>
          <a:cs typeface="+mn-cs"/>
        </a:defRPr>
      </a:lvl8pPr>
      <a:lvl9pPr marL="3652294"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1" tIns="45653" rIns="91301" bIns="4565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301" tIns="45653" rIns="91301" bIns="4565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0"/>
            <a:ext cx="2133600" cy="365125"/>
          </a:xfrm>
          <a:prstGeom prst="rect">
            <a:avLst/>
          </a:prstGeom>
        </p:spPr>
        <p:txBody>
          <a:bodyPr vert="horz" lIns="91301" tIns="45653" rIns="91301" bIns="45653" rtlCol="0" anchor="ctr"/>
          <a:lstStyle>
            <a:lvl1pPr algn="l">
              <a:defRPr sz="1200">
                <a:solidFill>
                  <a:schemeClr val="tx1">
                    <a:tint val="75000"/>
                  </a:schemeClr>
                </a:solidFill>
              </a:defRPr>
            </a:lvl1pPr>
          </a:lstStyle>
          <a:p>
            <a:fld id="{1D8BD707-D9CF-40AE-B4C6-C98DA3205C09}" type="datetimeFigureOut">
              <a:rPr lang="en-US" smtClean="0"/>
              <a:pPr/>
              <a:t>5/26/2016</a:t>
            </a:fld>
            <a:endParaRPr lang="en-US"/>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301" tIns="45653" rIns="91301" bIns="4565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301" tIns="45653" rIns="91301" bIns="45653"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p:random/>
  </p:transition>
  <p:txStyles>
    <p:titleStyle>
      <a:lvl1pPr algn="ctr" defTabSz="913074" rtl="0" eaLnBrk="1" latinLnBrk="0" hangingPunct="1">
        <a:spcBef>
          <a:spcPct val="0"/>
        </a:spcBef>
        <a:buNone/>
        <a:defRPr sz="4400" kern="1200">
          <a:solidFill>
            <a:schemeClr val="tx1"/>
          </a:solidFill>
          <a:latin typeface="+mj-lt"/>
          <a:ea typeface="+mj-ea"/>
          <a:cs typeface="+mj-cs"/>
        </a:defRPr>
      </a:lvl1pPr>
    </p:titleStyle>
    <p:bodyStyle>
      <a:lvl1pPr marL="342402" indent="-342402" algn="l" defTabSz="91307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72" indent="-285336" algn="l" defTabSz="91307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45" indent="-228269" algn="l" defTabSz="91307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78"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417"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53"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91"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028"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564" indent="-228269" algn="l" defTabSz="91307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74" rtl="0" eaLnBrk="1" latinLnBrk="0" hangingPunct="1">
        <a:defRPr sz="1800" kern="1200">
          <a:solidFill>
            <a:schemeClr val="tx1"/>
          </a:solidFill>
          <a:latin typeface="+mn-lt"/>
          <a:ea typeface="+mn-ea"/>
          <a:cs typeface="+mn-cs"/>
        </a:defRPr>
      </a:lvl1pPr>
      <a:lvl2pPr marL="456535" algn="l" defTabSz="913074" rtl="0" eaLnBrk="1" latinLnBrk="0" hangingPunct="1">
        <a:defRPr sz="1800" kern="1200">
          <a:solidFill>
            <a:schemeClr val="tx1"/>
          </a:solidFill>
          <a:latin typeface="+mn-lt"/>
          <a:ea typeface="+mn-ea"/>
          <a:cs typeface="+mn-cs"/>
        </a:defRPr>
      </a:lvl2pPr>
      <a:lvl3pPr marL="913074" algn="l" defTabSz="913074" rtl="0" eaLnBrk="1" latinLnBrk="0" hangingPunct="1">
        <a:defRPr sz="1800" kern="1200">
          <a:solidFill>
            <a:schemeClr val="tx1"/>
          </a:solidFill>
          <a:latin typeface="+mn-lt"/>
          <a:ea typeface="+mn-ea"/>
          <a:cs typeface="+mn-cs"/>
        </a:defRPr>
      </a:lvl3pPr>
      <a:lvl4pPr marL="1369612" algn="l" defTabSz="913074" rtl="0" eaLnBrk="1" latinLnBrk="0" hangingPunct="1">
        <a:defRPr sz="1800" kern="1200">
          <a:solidFill>
            <a:schemeClr val="tx1"/>
          </a:solidFill>
          <a:latin typeface="+mn-lt"/>
          <a:ea typeface="+mn-ea"/>
          <a:cs typeface="+mn-cs"/>
        </a:defRPr>
      </a:lvl4pPr>
      <a:lvl5pPr marL="1826147" algn="l" defTabSz="913074" rtl="0" eaLnBrk="1" latinLnBrk="0" hangingPunct="1">
        <a:defRPr sz="1800" kern="1200">
          <a:solidFill>
            <a:schemeClr val="tx1"/>
          </a:solidFill>
          <a:latin typeface="+mn-lt"/>
          <a:ea typeface="+mn-ea"/>
          <a:cs typeface="+mn-cs"/>
        </a:defRPr>
      </a:lvl5pPr>
      <a:lvl6pPr marL="2282685" algn="l" defTabSz="913074" rtl="0" eaLnBrk="1" latinLnBrk="0" hangingPunct="1">
        <a:defRPr sz="1800" kern="1200">
          <a:solidFill>
            <a:schemeClr val="tx1"/>
          </a:solidFill>
          <a:latin typeface="+mn-lt"/>
          <a:ea typeface="+mn-ea"/>
          <a:cs typeface="+mn-cs"/>
        </a:defRPr>
      </a:lvl6pPr>
      <a:lvl7pPr marL="2739222" algn="l" defTabSz="913074" rtl="0" eaLnBrk="1" latinLnBrk="0" hangingPunct="1">
        <a:defRPr sz="1800" kern="1200">
          <a:solidFill>
            <a:schemeClr val="tx1"/>
          </a:solidFill>
          <a:latin typeface="+mn-lt"/>
          <a:ea typeface="+mn-ea"/>
          <a:cs typeface="+mn-cs"/>
        </a:defRPr>
      </a:lvl7pPr>
      <a:lvl8pPr marL="3195752" algn="l" defTabSz="913074" rtl="0" eaLnBrk="1" latinLnBrk="0" hangingPunct="1">
        <a:defRPr sz="1800" kern="1200">
          <a:solidFill>
            <a:schemeClr val="tx1"/>
          </a:solidFill>
          <a:latin typeface="+mn-lt"/>
          <a:ea typeface="+mn-ea"/>
          <a:cs typeface="+mn-cs"/>
        </a:defRPr>
      </a:lvl8pPr>
      <a:lvl9pPr marL="3652294" algn="l" defTabSz="913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8.png"/><Relationship Id="rId2" Type="http://schemas.openxmlformats.org/officeDocument/2006/relationships/slideLayout" Target="../slideLayouts/slideLayout40.xml"/><Relationship Id="rId1" Type="http://schemas.openxmlformats.org/officeDocument/2006/relationships/audio" Target="file:///D:\Proiecte%20istorie\Music&amp;video\antonescumaria.mp3" TargetMode="Externa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3.bin"/></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9.xml"/><Relationship Id="rId1" Type="http://schemas.openxmlformats.org/officeDocument/2006/relationships/audio" Target="file:///D:\Proiecte%20istorie\Music&amp;video\marganmadalina.wav" TargetMode="Externa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3.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slideLayout" Target="../slideLayouts/slideLayout66.xml"/><Relationship Id="rId1" Type="http://schemas.openxmlformats.org/officeDocument/2006/relationships/audio" Target="file:///D:\Proiecte%20istorie\Music&amp;video\nedianualexandra.mp3" TargetMode="External"/><Relationship Id="rId6" Type="http://schemas.openxmlformats.org/officeDocument/2006/relationships/image" Target="../media/image56.png"/><Relationship Id="rId5" Type="http://schemas.openxmlformats.org/officeDocument/2006/relationships/image" Target="../media/image55.gif"/><Relationship Id="rId4" Type="http://schemas.openxmlformats.org/officeDocument/2006/relationships/hyperlink" Target="https://www.google.ro/url?sa=t&amp;rct=j&amp;q=&amp;esrc=s&amp;source=web&amp;cd=1&amp;cad=rja&amp;uact=8&amp;ved=0ahUKEwiFz8a2u__LAhUE7RQKHXTaBMgQFggbMAA&amp;url=https://ro.wikipedia.org/wiki/Al_Doilea_R%C4%83zboi_Mondial&amp;usg=AFQjCNEkN7iMeusrPEUyY1BgLWfnt_2z9A"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file:///D:\Proiecte%20istorie\Prezentari%20totale\muzica2.mp3" TargetMode="External"/><Relationship Id="rId1" Type="http://schemas.openxmlformats.org/officeDocument/2006/relationships/audio" Target="file:///D:\Proiecte%20istorie\Music&amp;video\geamantan.wav" TargetMode="Externa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hyperlink" Target="https://ro.wikipedia.org/wiki/B%C4%83t%C4%83lia_Fran%C8%9Bei" TargetMode="External"/><Relationship Id="rId3" Type="http://schemas.openxmlformats.org/officeDocument/2006/relationships/image" Target="../media/image57.gif"/><Relationship Id="rId7" Type="http://schemas.openxmlformats.org/officeDocument/2006/relationships/hyperlink" Target="https://ro.wikipedia.org/wiki/Germania_nazist%C4%83" TargetMode="External"/><Relationship Id="rId2" Type="http://schemas.openxmlformats.org/officeDocument/2006/relationships/audio" Target="../media/audio3.bin"/><Relationship Id="rId1" Type="http://schemas.openxmlformats.org/officeDocument/2006/relationships/slideLayout" Target="../slideLayouts/slideLayout66.xml"/><Relationship Id="rId6" Type="http://schemas.openxmlformats.org/officeDocument/2006/relationships/hyperlink" Target="https://ro.wikipedia.org/wiki/Invadarea_Poloniei_(1939)" TargetMode="External"/><Relationship Id="rId5" Type="http://schemas.openxmlformats.org/officeDocument/2006/relationships/hyperlink" Target="https://ro.wikipedia.org/wiki/Frontul_de_vest_(al_doilea_r%C4%83zboi_mondial)" TargetMode="External"/><Relationship Id="rId4" Type="http://schemas.openxmlformats.org/officeDocument/2006/relationships/hyperlink" Target="https://ro.wikipedia.org/wiki/Al_Doilea_R%C4%83zboi_Mondia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8" Type="http://schemas.openxmlformats.org/officeDocument/2006/relationships/hyperlink" Target="https://ro.wikipedia.org/wiki/Regatul_Unit" TargetMode="External"/><Relationship Id="rId3" Type="http://schemas.openxmlformats.org/officeDocument/2006/relationships/image" Target="../media/image60.gif"/><Relationship Id="rId7" Type="http://schemas.openxmlformats.org/officeDocument/2006/relationships/hyperlink" Target="https://ro.wikipedia.org/wiki/Royal_Air_Force" TargetMode="External"/><Relationship Id="rId2" Type="http://schemas.openxmlformats.org/officeDocument/2006/relationships/image" Target="../media/image59.jpeg"/><Relationship Id="rId1" Type="http://schemas.openxmlformats.org/officeDocument/2006/relationships/slideLayout" Target="../slideLayouts/slideLayout62.xml"/><Relationship Id="rId6" Type="http://schemas.openxmlformats.org/officeDocument/2006/relationships/hyperlink" Target="https://ro.wikipedia.org/wiki/Linia_Maginot" TargetMode="External"/><Relationship Id="rId5" Type="http://schemas.openxmlformats.org/officeDocument/2006/relationships/hyperlink" Target="https://ro.wikipedia.org/wiki/Linia_Siegfried" TargetMode="External"/><Relationship Id="rId4" Type="http://schemas.openxmlformats.org/officeDocument/2006/relationships/image" Target="../media/image61.jpeg"/><Relationship Id="rId9" Type="http://schemas.openxmlformats.org/officeDocument/2006/relationships/hyperlink" Target="https://ro.wikipedia.org/wiki/Cal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6.xml"/><Relationship Id="rId4" Type="http://schemas.openxmlformats.org/officeDocument/2006/relationships/hyperlink" Target="https://ro.wikipedia.org/wiki/A_doua_b%C4%83t%C4%83lie_a_Atlanticului"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audio" Target="../media/audio3.bin"/><Relationship Id="rId1" Type="http://schemas.openxmlformats.org/officeDocument/2006/relationships/slideLayout" Target="../slideLayouts/slideLayout83.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hyperlink" Target="https://ro.wikipedia.org/wiki/Alia%C8%9Bii_din_al_Doilea_R%C4%83zboi_Mondial" TargetMode="External"/><Relationship Id="rId7" Type="http://schemas.openxmlformats.org/officeDocument/2006/relationships/image" Target="../media/image71.jpeg"/><Relationship Id="rId2" Type="http://schemas.openxmlformats.org/officeDocument/2006/relationships/hyperlink" Target="https://ro.wikipedia.org/wiki/Ardeni" TargetMode="External"/><Relationship Id="rId1" Type="http://schemas.openxmlformats.org/officeDocument/2006/relationships/slideLayout" Target="../slideLayouts/slideLayout84.xml"/><Relationship Id="rId6" Type="http://schemas.openxmlformats.org/officeDocument/2006/relationships/image" Target="../media/image70.png"/><Relationship Id="rId5" Type="http://schemas.openxmlformats.org/officeDocument/2006/relationships/hyperlink" Target="https://ro.wikipedia.org/wiki/Linia_Maginot" TargetMode="External"/><Relationship Id="rId4" Type="http://schemas.openxmlformats.org/officeDocument/2006/relationships/hyperlink" Target="https://ro.wikipedia.org/w/index.php?title=Fall_Rot&amp;action=edit&amp;redlink=1"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ro.wikipedia.org/wiki/Paris" TargetMode="External"/><Relationship Id="rId7" Type="http://schemas.openxmlformats.org/officeDocument/2006/relationships/image" Target="../media/image72.gif"/><Relationship Id="rId2" Type="http://schemas.openxmlformats.org/officeDocument/2006/relationships/audio" Target="../media/audio2.bin"/><Relationship Id="rId1" Type="http://schemas.openxmlformats.org/officeDocument/2006/relationships/slideLayout" Target="../slideLayouts/slideLayout84.xml"/><Relationship Id="rId6" Type="http://schemas.openxmlformats.org/officeDocument/2006/relationships/hyperlink" Target="https://ro.wikipedia.org/wiki/Bordeaux" TargetMode="External"/><Relationship Id="rId5" Type="http://schemas.openxmlformats.org/officeDocument/2006/relationships/hyperlink" Target="https://ro.wikipedia.org/wiki/Puterile_Axei" TargetMode="External"/><Relationship Id="rId4" Type="http://schemas.openxmlformats.org/officeDocument/2006/relationships/hyperlink" Target="https://ro.wikipedia.org/wiki/Armisti%C8%9Biul_de_la_Compi%C3%A8gne_(22_iunie_1940)"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ro.wikipedia.org/w/index.php?title=P%C4%83durea_Compi%C3%A8gne&amp;action=edit&amp;redlink=1" TargetMode="External"/><Relationship Id="rId13" Type="http://schemas.openxmlformats.org/officeDocument/2006/relationships/image" Target="../media/image74.jpeg"/><Relationship Id="rId3" Type="http://schemas.openxmlformats.org/officeDocument/2006/relationships/hyperlink" Target="https://ro.wikipedia.org/wiki/Fran%C8%9Ba" TargetMode="External"/><Relationship Id="rId7" Type="http://schemas.openxmlformats.org/officeDocument/2006/relationships/hyperlink" Target="https://ro.wikipedia.org/wiki/Adolf_Hitler" TargetMode="External"/><Relationship Id="rId12" Type="http://schemas.openxmlformats.org/officeDocument/2006/relationships/image" Target="../media/image73.jpeg"/><Relationship Id="rId2" Type="http://schemas.openxmlformats.org/officeDocument/2006/relationships/hyperlink" Target="https://ro.wikipedia.org/wiki/Germania_Nazist%C4%83" TargetMode="External"/><Relationship Id="rId1" Type="http://schemas.openxmlformats.org/officeDocument/2006/relationships/slideLayout" Target="../slideLayouts/slideLayout84.xml"/><Relationship Id="rId6" Type="http://schemas.openxmlformats.org/officeDocument/2006/relationships/hyperlink" Target="https://ro.wikipedia.org/wiki/Compi%C3%A8gne" TargetMode="External"/><Relationship Id="rId11" Type="http://schemas.openxmlformats.org/officeDocument/2006/relationships/hyperlink" Target="https://ro.wikipedia.org/wiki/Imperiul_German" TargetMode="External"/><Relationship Id="rId5" Type="http://schemas.openxmlformats.org/officeDocument/2006/relationships/hyperlink" Target="https://ro.wikipedia.org/wiki/1940" TargetMode="External"/><Relationship Id="rId10" Type="http://schemas.openxmlformats.org/officeDocument/2006/relationships/hyperlink" Target="https://ro.wikipedia.org/wiki/Frontul_de_vest_(primul_r%C4%83zboi_mondial)" TargetMode="External"/><Relationship Id="rId4" Type="http://schemas.openxmlformats.org/officeDocument/2006/relationships/hyperlink" Target="https://ro.wikipedia.org/wiki/22_iunie" TargetMode="External"/><Relationship Id="rId9" Type="http://schemas.openxmlformats.org/officeDocument/2006/relationships/hyperlink" Target="https://ro.wikipedia.org/wiki/Armisti%C8%9Biul_de_la_Compi%C3%A8gne_(11_noiembrie_191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94.xml"/><Relationship Id="rId1" Type="http://schemas.openxmlformats.org/officeDocument/2006/relationships/audio" Target="file:///D:\Proiecte%20istorie\Music&amp;video\cana.wav" TargetMode="Externa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01.xml"/><Relationship Id="rId5" Type="http://schemas.openxmlformats.org/officeDocument/2006/relationships/image" Target="../media/image80.jpe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en.wikipedia.org/wiki/Nazi_Germany" TargetMode="External"/><Relationship Id="rId7" Type="http://schemas.openxmlformats.org/officeDocument/2006/relationships/hyperlink" Target="https://en.wikipedia.org/wiki/Finland" TargetMode="External"/><Relationship Id="rId2" Type="http://schemas.openxmlformats.org/officeDocument/2006/relationships/image" Target="../media/image82.jpeg"/><Relationship Id="rId1" Type="http://schemas.openxmlformats.org/officeDocument/2006/relationships/slideLayout" Target="../slideLayouts/slideLayout101.xml"/><Relationship Id="rId6" Type="http://schemas.openxmlformats.org/officeDocument/2006/relationships/image" Target="../media/image84.png"/><Relationship Id="rId5" Type="http://schemas.openxmlformats.org/officeDocument/2006/relationships/hyperlink" Target="https://en.wikipedia.org/wiki/Kingdom_of_Romania" TargetMode="External"/><Relationship Id="rId4" Type="http://schemas.openxmlformats.org/officeDocument/2006/relationships/image" Target="../media/image83.png"/><Relationship Id="rId9"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06.xml"/><Relationship Id="rId1" Type="http://schemas.openxmlformats.org/officeDocument/2006/relationships/audio" Target="file:///D:\Proiecte%20istorie\Music&amp;video\rautionela.mp3"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122.xml"/><Relationship Id="rId1" Type="http://schemas.openxmlformats.org/officeDocument/2006/relationships/audio" Target="file:///D:\Proiecte%20istorie\Music&amp;video\marina.wav" TargetMode="Externa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9.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29.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9.xml"/></Relationships>
</file>

<file path=ppt/slides/_rels/slide5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34.xml"/><Relationship Id="rId1" Type="http://schemas.openxmlformats.org/officeDocument/2006/relationships/audio" Target="file:///D:\Proiecte%20istorie\Music&amp;video\Great%20Epic%20Music%20I%20-%20Songs%20of%20the%20Archangels%20and%20the%20Mighty%20Kings.mp3" TargetMode="External"/><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xml"/></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153.xml"/><Relationship Id="rId1" Type="http://schemas.openxmlformats.org/officeDocument/2006/relationships/audio" Target="file:///D:\Proiecte%20istorie\Music&amp;video\skory.wav" TargetMode="Externa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150.xml"/></Relationships>
</file>

<file path=ppt/slides/_rels/slide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8.png"/><Relationship Id="rId1" Type="http://schemas.openxmlformats.org/officeDocument/2006/relationships/slideLayout" Target="../slideLayouts/slideLayout150.xml"/><Relationship Id="rId4" Type="http://schemas.openxmlformats.org/officeDocument/2006/relationships/image" Target="../media/image111.jpeg"/></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8.png"/><Relationship Id="rId1" Type="http://schemas.openxmlformats.org/officeDocument/2006/relationships/slideLayout" Target="../slideLayouts/slideLayout150.xml"/><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0.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audio" Target="../media/audio3.bin"/><Relationship Id="rId1" Type="http://schemas.openxmlformats.org/officeDocument/2006/relationships/slideLayout" Target="../slideLayouts/slideLayout150.xml"/></Relationships>
</file>

<file path=ppt/slides/_rels/slide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162.xml"/><Relationship Id="rId1" Type="http://schemas.openxmlformats.org/officeDocument/2006/relationships/audio" Target="file:///D:\Proiecte%20istorie\Music&amp;video\gali.wav" TargetMode="External"/><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68.xml"/></Relationships>
</file>

<file path=ppt/slides/_rels/slide68.xml.rels><?xml version="1.0" encoding="UTF-8" standalone="yes"?>
<Relationships xmlns="http://schemas.openxmlformats.org/package/2006/relationships"><Relationship Id="rId2" Type="http://schemas.openxmlformats.org/officeDocument/2006/relationships/hyperlink" Target="http://www.historia.ro/exclusiv_web/portret/articol/josef-mengele-ingerul-mor-ii-auschwitz" TargetMode="External"/><Relationship Id="rId1" Type="http://schemas.openxmlformats.org/officeDocument/2006/relationships/slideLayout" Target="../slideLayouts/slideLayout163.xml"/></Relationships>
</file>

<file path=ppt/slides/_rels/slide6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1.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audio" Target="file:///D:\Proiecte%20istorie\Music&amp;video\Steriangeorgiana.mp3" TargetMode="External"/><Relationship Id="rId1" Type="http://schemas.openxmlformats.org/officeDocument/2006/relationships/tags" Target="../tags/tag1.xml"/><Relationship Id="rId5" Type="http://schemas.openxmlformats.org/officeDocument/2006/relationships/image" Target="../media/image120.png"/><Relationship Id="rId4" Type="http://schemas.openxmlformats.org/officeDocument/2006/relationships/image" Target="../media/image119.png"/></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178.xml"/><Relationship Id="rId1" Type="http://schemas.openxmlformats.org/officeDocument/2006/relationships/tags" Target="../tags/tag2.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178.xml"/><Relationship Id="rId1" Type="http://schemas.openxmlformats.org/officeDocument/2006/relationships/tags" Target="../tags/tag3.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78.xml"/><Relationship Id="rId1" Type="http://schemas.openxmlformats.org/officeDocument/2006/relationships/tags" Target="../tags/tag4.xml"/></Relationships>
</file>

<file path=ppt/slides/_rels/slide7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178.xml"/><Relationship Id="rId1" Type="http://schemas.openxmlformats.org/officeDocument/2006/relationships/tags" Target="../tags/tag5.xml"/><Relationship Id="rId4" Type="http://schemas.openxmlformats.org/officeDocument/2006/relationships/image" Target="../media/image125.jpeg"/></Relationships>
</file>

<file path=ppt/slides/_rels/slide7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0.xml"/><Relationship Id="rId1" Type="http://schemas.openxmlformats.org/officeDocument/2006/relationships/slideLayout" Target="../slideLayouts/slideLayout194.xml"/><Relationship Id="rId5" Type="http://schemas.openxmlformats.org/officeDocument/2006/relationships/image" Target="../media/image127.png"/><Relationship Id="rId4" Type="http://schemas.openxmlformats.org/officeDocument/2006/relationships/image" Target="../media/image126.png"/></Relationships>
</file>

<file path=ppt/slides/_rels/slide7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audio" Target="../media/audio2.bin"/><Relationship Id="rId1" Type="http://schemas.openxmlformats.org/officeDocument/2006/relationships/slideLayout" Target="../slideLayouts/slideLayout189.xml"/></Relationships>
</file>

<file path=ppt/slides/_rels/slide7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1.xml"/><Relationship Id="rId1" Type="http://schemas.openxmlformats.org/officeDocument/2006/relationships/slideLayout" Target="../slideLayouts/slideLayout190.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audio" Target="../media/audio2.bin"/><Relationship Id="rId1" Type="http://schemas.openxmlformats.org/officeDocument/2006/relationships/slideLayout" Target="../slideLayouts/slideLayout190.xml"/></Relationships>
</file>

<file path=ppt/slides/_rels/slide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audio" Target="../media/audio2.bin"/><Relationship Id="rId1" Type="http://schemas.openxmlformats.org/officeDocument/2006/relationships/slideLayout" Target="../slideLayouts/slideLayout190.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3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8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07.xml"/></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07.xml"/></Relationships>
</file>

<file path=ppt/slides/_rels/slide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07.xml"/></Relationships>
</file>

<file path=ppt/slides/_rels/slide8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0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8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0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295400"/>
            <a:ext cx="8305800" cy="1828800"/>
          </a:xfrm>
        </p:spPr>
        <p:txBody>
          <a:bodyPr/>
          <a:lstStyle/>
          <a:p>
            <a:r>
              <a:rPr lang="ro-RO" dirty="0" smtClean="0"/>
              <a:t>Interesele lui Hitler,invazii, momente de cotitura , un război pe plan mondial, holocaustul şi operaţiunile naziste</a:t>
            </a:r>
          </a:p>
          <a:p>
            <a:endParaRPr lang="ro-RO" dirty="0" smtClean="0"/>
          </a:p>
          <a:p>
            <a:r>
              <a:rPr lang="ro-RO" dirty="0" smtClean="0"/>
              <a:t>Prezentare realizata de elevii clasei a X-a G ai Colegiului Naţional ,,Ecaterina Teodoroiu”, îndrumaţi de către profesor-doctor în istorie Gheorghe </a:t>
            </a:r>
            <a:r>
              <a:rPr lang="ro-RO" dirty="0" smtClean="0"/>
              <a:t>Nichifor</a:t>
            </a:r>
            <a:endParaRPr lang="ro-RO" dirty="0" smtClean="0"/>
          </a:p>
          <a:p>
            <a:endParaRPr lang="ro-RO" dirty="0"/>
          </a:p>
        </p:txBody>
      </p:sp>
      <p:sp>
        <p:nvSpPr>
          <p:cNvPr id="2" name="Title 1"/>
          <p:cNvSpPr>
            <a:spLocks noGrp="1"/>
          </p:cNvSpPr>
          <p:nvPr>
            <p:ph type="ctrTitle"/>
          </p:nvPr>
        </p:nvSpPr>
        <p:spPr>
          <a:xfrm>
            <a:off x="533400" y="228600"/>
            <a:ext cx="8305800" cy="762000"/>
          </a:xfrm>
        </p:spPr>
        <p:txBody>
          <a:bodyPr/>
          <a:lstStyle/>
          <a:p>
            <a:r>
              <a:rPr lang="ro-RO" dirty="0" smtClean="0"/>
              <a:t>Al doilea război mondial</a:t>
            </a:r>
            <a:endParaRPr lang="ro-RO" dirty="0"/>
          </a:p>
        </p:txBody>
      </p:sp>
      <p:pic>
        <p:nvPicPr>
          <p:cNvPr id="2050" name="Picture 2" descr="C:\Users\Sandi\Downloads\13161544_489717771221399_1372366699_o.jpg"/>
          <p:cNvPicPr>
            <a:picLocks noChangeAspect="1" noChangeArrowheads="1"/>
          </p:cNvPicPr>
          <p:nvPr/>
        </p:nvPicPr>
        <p:blipFill>
          <a:blip r:embed="rId2"/>
          <a:srcRect/>
          <a:stretch>
            <a:fillRect/>
          </a:stretch>
        </p:blipFill>
        <p:spPr bwMode="auto">
          <a:xfrm>
            <a:off x="228600" y="3733800"/>
            <a:ext cx="8686800" cy="2438400"/>
          </a:xfrm>
          <a:prstGeom prst="rect">
            <a:avLst/>
          </a:prstGeom>
          <a:ln>
            <a:noFill/>
          </a:ln>
          <a:effectLst>
            <a:softEdge rad="112500"/>
          </a:effectLst>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sp>
        <p:nvSpPr>
          <p:cNvPr id="3" name="Text Placeholder 2"/>
          <p:cNvSpPr>
            <a:spLocks noGrp="1"/>
          </p:cNvSpPr>
          <p:nvPr>
            <p:ph type="body"/>
          </p:nvPr>
        </p:nvSpPr>
        <p:spPr/>
        <p:txBody>
          <a:bodyPr/>
          <a:lstStyle/>
          <a:p>
            <a:endParaRPr lang="ro-RO"/>
          </a:p>
        </p:txBody>
      </p:sp>
      <p:sp>
        <p:nvSpPr>
          <p:cNvPr id="4" name="Text Placeholder 3"/>
          <p:cNvSpPr>
            <a:spLocks noGrp="1"/>
          </p:cNvSpPr>
          <p:nvPr>
            <p:ph type="body"/>
          </p:nvPr>
        </p:nvSpPr>
        <p:spPr/>
        <p:txBody>
          <a:bodyPr/>
          <a:lstStyle/>
          <a:p>
            <a:endParaRPr lang="ro-RO"/>
          </a:p>
        </p:txBody>
      </p:sp>
      <p:pic>
        <p:nvPicPr>
          <p:cNvPr id="4100" name="Picture 4" descr="F:\Resurse\poland-flag-with-shield.png"/>
          <p:cNvPicPr>
            <a:picLocks noChangeAspect="1" noChangeArrowheads="1"/>
          </p:cNvPicPr>
          <p:nvPr/>
        </p:nvPicPr>
        <p:blipFill>
          <a:blip r:embed="rId5"/>
          <a:srcRect/>
          <a:stretch>
            <a:fillRect/>
          </a:stretch>
        </p:blipFill>
        <p:spPr bwMode="auto">
          <a:xfrm>
            <a:off x="0" y="0"/>
            <a:ext cx="9144000" cy="6858000"/>
          </a:xfrm>
          <a:prstGeom prst="rect">
            <a:avLst/>
          </a:prstGeom>
          <a:noFill/>
        </p:spPr>
      </p:pic>
      <p:pic>
        <p:nvPicPr>
          <p:cNvPr id="1026" name="Picture 2" descr="F:\Resurse\nazy.png"/>
          <p:cNvPicPr>
            <a:picLocks noChangeAspect="1" noChangeArrowheads="1"/>
          </p:cNvPicPr>
          <p:nvPr/>
        </p:nvPicPr>
        <p:blipFill>
          <a:blip r:embed="rId6"/>
          <a:srcRect/>
          <a:stretch>
            <a:fillRect/>
          </a:stretch>
        </p:blipFill>
        <p:spPr bwMode="auto">
          <a:xfrm>
            <a:off x="-482436" y="13"/>
            <a:ext cx="11680262" cy="6857999"/>
          </a:xfrm>
          <a:prstGeom prst="rect">
            <a:avLst/>
          </a:prstGeom>
          <a:noFill/>
        </p:spPr>
      </p:pic>
      <p:sp>
        <p:nvSpPr>
          <p:cNvPr id="10" name="Rectangle 9"/>
          <p:cNvSpPr/>
          <p:nvPr/>
        </p:nvSpPr>
        <p:spPr>
          <a:xfrm>
            <a:off x="2368785" y="6020387"/>
            <a:ext cx="4630038" cy="837659"/>
          </a:xfrm>
          <a:prstGeom prst="rect">
            <a:avLst/>
          </a:prstGeom>
          <a:noFill/>
        </p:spPr>
        <p:txBody>
          <a:bodyPr wrap="none" lIns="82798" tIns="41399" rIns="82798" bIns="41399">
            <a:spAutoFit/>
            <a:scene3d>
              <a:camera prst="orthographicFront"/>
              <a:lightRig rig="soft" dir="t">
                <a:rot lat="0" lon="0" rev="10800000"/>
              </a:lightRig>
            </a:scene3d>
            <a:sp3d>
              <a:bevelT w="27940" h="12700"/>
              <a:contourClr>
                <a:srgbClr val="DDDDDD"/>
              </a:contourClr>
            </a:sp3d>
          </a:bodyPr>
          <a:lstStyle/>
          <a:p>
            <a:pPr algn="ctr"/>
            <a:r>
              <a:rPr lang="en-US" sz="4900" b="1" spc="136" dirty="0" smtClean="0">
                <a:ln w="11430"/>
                <a:solidFill>
                  <a:srgbClr val="F8F8F8"/>
                </a:solidFill>
                <a:effectLst>
                  <a:outerShdw blurRad="25400" algn="tl" rotWithShape="0">
                    <a:srgbClr val="000000">
                      <a:alpha val="43000"/>
                    </a:srgbClr>
                  </a:outerShdw>
                </a:effectLst>
              </a:rPr>
              <a:t>P O L O N I E I</a:t>
            </a:r>
            <a:endParaRPr lang="en-US" sz="4900" b="1" spc="136" dirty="0">
              <a:ln w="11430"/>
              <a:solidFill>
                <a:srgbClr val="F8F8F8"/>
              </a:solidFill>
              <a:effectLst>
                <a:outerShdw blurRad="25400" algn="tl" rotWithShape="0">
                  <a:srgbClr val="000000">
                    <a:alpha val="43000"/>
                  </a:srgbClr>
                </a:outerShdw>
              </a:effectLst>
            </a:endParaRPr>
          </a:p>
        </p:txBody>
      </p:sp>
      <p:sp>
        <p:nvSpPr>
          <p:cNvPr id="11" name="Rectangle 10"/>
          <p:cNvSpPr/>
          <p:nvPr/>
        </p:nvSpPr>
        <p:spPr>
          <a:xfrm>
            <a:off x="2044786" y="15"/>
            <a:ext cx="5181727" cy="837659"/>
          </a:xfrm>
          <a:prstGeom prst="rect">
            <a:avLst/>
          </a:prstGeom>
          <a:noFill/>
        </p:spPr>
        <p:txBody>
          <a:bodyPr wrap="none" lIns="82798" tIns="41399" rIns="82798" bIns="4139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 N V A D A R E A</a:t>
            </a:r>
            <a:endParaRPr lang="en-US" sz="4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TextBox 11"/>
          <p:cNvSpPr txBox="1"/>
          <p:nvPr/>
        </p:nvSpPr>
        <p:spPr>
          <a:xfrm>
            <a:off x="619181" y="5243628"/>
            <a:ext cx="10368073" cy="529883"/>
          </a:xfrm>
          <a:prstGeom prst="rect">
            <a:avLst/>
          </a:prstGeom>
          <a:noFill/>
        </p:spPr>
        <p:txBody>
          <a:bodyPr wrap="square" lIns="82798" tIns="41399" rIns="82798" bIns="41399" rtlCol="0">
            <a:spAutoFit/>
          </a:bodyPr>
          <a:lstStyle/>
          <a:p>
            <a:r>
              <a:rPr lang="en-CA" sz="2900" b="1" dirty="0" err="1" smtClean="0">
                <a:solidFill>
                  <a:schemeClr val="bg1">
                    <a:lumMod val="95000"/>
                  </a:schemeClr>
                </a:solidFill>
              </a:rPr>
              <a:t>Antonescu</a:t>
            </a:r>
            <a:r>
              <a:rPr lang="en-CA" sz="2900" b="1" dirty="0" smtClean="0">
                <a:solidFill>
                  <a:schemeClr val="bg1">
                    <a:lumMod val="95000"/>
                  </a:schemeClr>
                </a:solidFill>
              </a:rPr>
              <a:t>                                          Maria</a:t>
            </a:r>
            <a:endParaRPr lang="ro-RO" sz="2900" b="1" dirty="0">
              <a:solidFill>
                <a:schemeClr val="bg1">
                  <a:lumMod val="95000"/>
                </a:schemeClr>
              </a:solidFill>
            </a:endParaRPr>
          </a:p>
        </p:txBody>
      </p:sp>
      <p:pic>
        <p:nvPicPr>
          <p:cNvPr id="14" name="antonescumaria.mp3">
            <a:hlinkClick r:id="" action="ppaction://media"/>
          </p:cNvPr>
          <p:cNvPicPr>
            <a:picLocks noRot="1" noChangeAspect="1"/>
          </p:cNvPicPr>
          <p:nvPr>
            <a:audioFile r:link="rId1"/>
          </p:nvPr>
        </p:nvPicPr>
        <p:blipFill>
          <a:blip r:embed="rId7"/>
          <a:stretch>
            <a:fillRect/>
          </a:stretch>
        </p:blipFill>
        <p:spPr>
          <a:xfrm>
            <a:off x="7543800" y="304800"/>
            <a:ext cx="304800" cy="304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4" name="explode.wav" builtIn="1"/>
                                        </p:tgtEl>
                                      </p:cMediaNode>
                                    </p:audio>
                                  </p:sub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1"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Shape 1"/>
          <p:cNvSpPr txBox="1"/>
          <p:nvPr/>
        </p:nvSpPr>
        <p:spPr>
          <a:xfrm>
            <a:off x="326564" y="326585"/>
            <a:ext cx="8490331" cy="816464"/>
          </a:xfrm>
          <a:prstGeom prst="rect">
            <a:avLst/>
          </a:prstGeom>
          <a:noFill/>
          <a:ln>
            <a:noFill/>
          </a:ln>
        </p:spPr>
        <p:txBody>
          <a:bodyPr lIns="0" tIns="0" rIns="0" bIns="0" anchor="b"/>
          <a:lstStyle/>
          <a:p>
            <a:r>
              <a:rPr lang="en-US" sz="2900" b="1" spc="-1" dirty="0" err="1">
                <a:solidFill>
                  <a:srgbClr val="FFFFFF"/>
                </a:solidFill>
                <a:uFill>
                  <a:solidFill>
                    <a:srgbClr val="FFFFFF"/>
                  </a:solidFill>
                </a:uFill>
                <a:latin typeface="Source Sans Pro Black"/>
              </a:rPr>
              <a:t>Invadarea</a:t>
            </a:r>
            <a:r>
              <a:rPr lang="en-US" sz="2900" b="1" spc="-1" dirty="0">
                <a:solidFill>
                  <a:srgbClr val="FFFFFF"/>
                </a:solidFill>
                <a:uFill>
                  <a:solidFill>
                    <a:srgbClr val="FFFFFF"/>
                  </a:solidFill>
                </a:uFill>
                <a:latin typeface="Source Sans Pro Black"/>
              </a:rPr>
              <a:t> </a:t>
            </a:r>
            <a:r>
              <a:rPr lang="en-US" sz="2900" b="1" spc="-1" dirty="0" err="1">
                <a:solidFill>
                  <a:srgbClr val="FFFFFF"/>
                </a:solidFill>
                <a:uFill>
                  <a:solidFill>
                    <a:srgbClr val="FFFFFF"/>
                  </a:solidFill>
                </a:uFill>
                <a:latin typeface="Source Sans Pro Black"/>
              </a:rPr>
              <a:t>Poloniei</a:t>
            </a:r>
            <a:endParaRPr lang="en-US" sz="2900" b="1" spc="-1" dirty="0">
              <a:solidFill>
                <a:srgbClr val="FFFFFF"/>
              </a:solidFill>
              <a:uFill>
                <a:solidFill>
                  <a:srgbClr val="FFFFFF"/>
                </a:solidFill>
              </a:uFill>
              <a:latin typeface="Source Sans Pro Black"/>
            </a:endParaRPr>
          </a:p>
        </p:txBody>
      </p:sp>
      <p:sp>
        <p:nvSpPr>
          <p:cNvPr id="83" name="TextShape 2"/>
          <p:cNvSpPr txBox="1"/>
          <p:nvPr/>
        </p:nvSpPr>
        <p:spPr>
          <a:xfrm>
            <a:off x="165570" y="1419981"/>
            <a:ext cx="4063276" cy="4245611"/>
          </a:xfrm>
          <a:prstGeom prst="rect">
            <a:avLst/>
          </a:prstGeom>
          <a:noFill/>
          <a:ln>
            <a:noFill/>
          </a:ln>
        </p:spPr>
        <p:txBody>
          <a:bodyPr lIns="0" tIns="0" rIns="0" bIns="0"/>
          <a:lstStyle/>
          <a:p>
            <a:r>
              <a:rPr lang="en-US" sz="2000" b="1" spc="-1" dirty="0" err="1">
                <a:solidFill>
                  <a:srgbClr val="252525"/>
                </a:solidFill>
                <a:uFill>
                  <a:solidFill>
                    <a:srgbClr val="FFFFFF"/>
                  </a:solidFill>
                </a:uFill>
                <a:latin typeface="sans-serif;Arial"/>
                <a:ea typeface="源ノ角ゴシック Medium"/>
              </a:rPr>
              <a:t>Invadarea</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Poloniei</a:t>
            </a:r>
            <a:r>
              <a:rPr lang="en-US" sz="2000" b="1" spc="-1" dirty="0">
                <a:solidFill>
                  <a:srgbClr val="252525"/>
                </a:solidFill>
                <a:uFill>
                  <a:solidFill>
                    <a:srgbClr val="FFFFFF"/>
                  </a:solidFill>
                </a:uFill>
                <a:latin typeface="Source Sans Pro Semibold"/>
                <a:ea typeface="源ノ角ゴシック Medium"/>
              </a:rPr>
              <a:t> </a:t>
            </a:r>
            <a:r>
              <a:rPr lang="en-US" sz="2000" b="1" spc="-1" dirty="0">
                <a:solidFill>
                  <a:srgbClr val="252525"/>
                </a:solidFill>
                <a:uFill>
                  <a:solidFill>
                    <a:srgbClr val="FFFFFF"/>
                  </a:solidFill>
                </a:uFill>
                <a:latin typeface="sans-serif;Arial"/>
                <a:ea typeface="源ノ角ゴシック Medium"/>
              </a:rPr>
              <a:t>din </a:t>
            </a:r>
            <a:r>
              <a:rPr lang="en-US" sz="2000" b="1" spc="-1" dirty="0" smtClean="0">
                <a:solidFill>
                  <a:srgbClr val="1C1C1C"/>
                </a:solidFill>
                <a:uFill>
                  <a:solidFill>
                    <a:srgbClr val="FFFFFF"/>
                  </a:solidFill>
                </a:uFill>
                <a:latin typeface="Source Sans Pro Semibold"/>
                <a:ea typeface="源ノ角ゴシック Medium"/>
              </a:rPr>
              <a:t>1939 </a:t>
            </a:r>
            <a:r>
              <a:rPr lang="en-US" sz="2000" b="1" spc="-1" dirty="0">
                <a:solidFill>
                  <a:srgbClr val="252525"/>
                </a:solidFill>
                <a:uFill>
                  <a:solidFill>
                    <a:srgbClr val="FFFFFF"/>
                  </a:solidFill>
                </a:uFill>
                <a:latin typeface="Source Sans Pro Semibold"/>
                <a:ea typeface="源ノ角ゴシック Medium"/>
              </a:rPr>
              <a:t> </a:t>
            </a:r>
            <a:r>
              <a:rPr lang="en-US" sz="2000" b="1" spc="-1" dirty="0">
                <a:solidFill>
                  <a:srgbClr val="252525"/>
                </a:solidFill>
                <a:uFill>
                  <a:solidFill>
                    <a:srgbClr val="FFFFFF"/>
                  </a:solidFill>
                </a:uFill>
                <a:latin typeface="sans-serif;Arial"/>
                <a:ea typeface="源ノ角ゴシック Medium"/>
              </a:rPr>
              <a:t>a </a:t>
            </a:r>
            <a:r>
              <a:rPr lang="en-US" sz="2000" b="1" spc="-1" dirty="0" err="1">
                <a:solidFill>
                  <a:srgbClr val="252525"/>
                </a:solidFill>
                <a:uFill>
                  <a:solidFill>
                    <a:srgbClr val="FFFFFF"/>
                  </a:solidFill>
                </a:uFill>
                <a:latin typeface="sans-serif;Arial"/>
                <a:ea typeface="源ノ角ゴシック Medium"/>
              </a:rPr>
              <a:t>fost</a:t>
            </a:r>
            <a:r>
              <a:rPr lang="en-US" sz="2000" b="1" spc="-1" dirty="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initiată</a:t>
            </a:r>
            <a:r>
              <a:rPr lang="en-US" sz="2000" b="1" spc="-1" dirty="0" smtClean="0">
                <a:solidFill>
                  <a:srgbClr val="252525"/>
                </a:solidFill>
                <a:uFill>
                  <a:solidFill>
                    <a:srgbClr val="FFFFFF"/>
                  </a:solidFill>
                </a:uFill>
                <a:latin typeface="sans-serif;Arial"/>
                <a:ea typeface="源ノ角ゴシック Medium"/>
              </a:rPr>
              <a:t> </a:t>
            </a:r>
            <a:r>
              <a:rPr lang="en-US" sz="2000" b="1" spc="-1" dirty="0">
                <a:solidFill>
                  <a:srgbClr val="252525"/>
                </a:solidFill>
                <a:uFill>
                  <a:solidFill>
                    <a:srgbClr val="FFFFFF"/>
                  </a:solidFill>
                </a:uFill>
                <a:latin typeface="sans-serif;Arial"/>
                <a:ea typeface="源ノ角ゴシック Medium"/>
              </a:rPr>
              <a:t>de </a:t>
            </a:r>
            <a:r>
              <a:rPr lang="en-US" sz="2000" b="1" spc="-1" dirty="0">
                <a:solidFill>
                  <a:srgbClr val="1C1C1C"/>
                </a:solidFill>
                <a:uFill>
                  <a:solidFill>
                    <a:srgbClr val="FFFFFF"/>
                  </a:solidFill>
                </a:uFill>
                <a:latin typeface="Source Sans Pro Semibold"/>
                <a:ea typeface="源ノ角ゴシック Medium"/>
              </a:rPr>
              <a:t>Germania </a:t>
            </a:r>
            <a:r>
              <a:rPr lang="en-US" sz="2000" b="1" spc="-1" dirty="0" err="1">
                <a:solidFill>
                  <a:srgbClr val="1C1C1C"/>
                </a:solidFill>
                <a:uFill>
                  <a:solidFill>
                    <a:srgbClr val="FFFFFF"/>
                  </a:solidFill>
                </a:uFill>
                <a:latin typeface="Source Sans Pro Semibold"/>
                <a:ea typeface="源ノ角ゴシック Medium"/>
              </a:rPr>
              <a:t>Nazistă</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Uniunea</a:t>
            </a:r>
            <a:r>
              <a:rPr lang="en-US" sz="2000" b="1" spc="-1" dirty="0">
                <a:solidFill>
                  <a:srgbClr val="1C1C1C"/>
                </a:solidFill>
                <a:uFill>
                  <a:solidFill>
                    <a:srgbClr val="FFFFFF"/>
                  </a:solidFill>
                </a:uFill>
                <a:latin typeface="Source Sans Pro Semibold"/>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Sovietică</a:t>
            </a:r>
            <a:r>
              <a:rPr lang="en-US" sz="2000" b="1" spc="-1" dirty="0">
                <a:solidFill>
                  <a:srgbClr val="252525"/>
                </a:solidFill>
                <a:uFill>
                  <a:solidFill>
                    <a:srgbClr val="FFFFFF"/>
                  </a:solidFill>
                </a:uFill>
                <a:latin typeface="Source Sans Pro Semibold"/>
                <a:ea typeface="源ノ角ゴシック Medium"/>
              </a:rPr>
              <a:t> </a:t>
            </a:r>
            <a:r>
              <a:rPr lang="en-US" sz="2000" b="1" spc="-1" dirty="0" err="1">
                <a:solidFill>
                  <a:srgbClr val="252525"/>
                </a:solidFill>
                <a:uFill>
                  <a:solidFill>
                    <a:srgbClr val="FFFFFF"/>
                  </a:solidFill>
                </a:uFill>
                <a:latin typeface="sans-serif;Arial"/>
                <a:ea typeface="源ノ角ゴシック Medium"/>
              </a:rPr>
              <a:t>și</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statul</a:t>
            </a:r>
            <a:r>
              <a:rPr lang="en-US" sz="2000" b="1" spc="-1" dirty="0">
                <a:solidFill>
                  <a:srgbClr val="1C1C1C"/>
                </a:solidFill>
                <a:uFill>
                  <a:solidFill>
                    <a:srgbClr val="FFFFFF"/>
                  </a:solidFill>
                </a:uFill>
                <a:latin typeface="Source Sans Pro Semibold"/>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marionetă</a:t>
            </a:r>
            <a:r>
              <a:rPr lang="en-US" sz="2000" b="1" spc="-1" dirty="0">
                <a:solidFill>
                  <a:srgbClr val="252525"/>
                </a:solidFill>
                <a:uFill>
                  <a:solidFill>
                    <a:srgbClr val="FFFFFF"/>
                  </a:solidFill>
                </a:uFill>
                <a:latin typeface="Source Sans Pro Semibold"/>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Slovacia</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fiind</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evenimentul</a:t>
            </a:r>
            <a:r>
              <a:rPr lang="en-US" sz="2000" b="1" spc="-1" dirty="0">
                <a:solidFill>
                  <a:srgbClr val="252525"/>
                </a:solidFill>
                <a:uFill>
                  <a:solidFill>
                    <a:srgbClr val="FFFFFF"/>
                  </a:solidFill>
                </a:uFill>
                <a:latin typeface="sans-serif;Arial"/>
                <a:ea typeface="源ノ角ゴシック Medium"/>
              </a:rPr>
              <a:t> care a </a:t>
            </a:r>
            <a:r>
              <a:rPr lang="en-US" sz="2000" b="1" spc="-1" dirty="0" err="1">
                <a:solidFill>
                  <a:srgbClr val="252525"/>
                </a:solidFill>
                <a:uFill>
                  <a:solidFill>
                    <a:srgbClr val="FFFFFF"/>
                  </a:solidFill>
                </a:uFill>
                <a:latin typeface="sans-serif;Arial"/>
                <a:ea typeface="源ノ角ゴシック Medium"/>
              </a:rPr>
              <a:t>declanșat</a:t>
            </a:r>
            <a:r>
              <a:rPr lang="en-US" sz="2000" b="1" spc="-1" dirty="0">
                <a:solidFill>
                  <a:srgbClr val="252525"/>
                </a:solidFill>
                <a:uFill>
                  <a:solidFill>
                    <a:srgbClr val="FFFFFF"/>
                  </a:solidFill>
                </a:uFill>
                <a:latin typeface="sans-serif;Arial"/>
                <a:ea typeface="源ノ角ゴシック Medium"/>
              </a:rPr>
              <a:t> </a:t>
            </a:r>
            <a:r>
              <a:rPr lang="en-US" sz="2000" b="1" spc="-1" dirty="0" smtClean="0">
                <a:solidFill>
                  <a:srgbClr val="1C1C1C"/>
                </a:solidFill>
                <a:uFill>
                  <a:solidFill>
                    <a:srgbClr val="FFFFFF"/>
                  </a:solidFill>
                </a:uFill>
                <a:latin typeface="Source Sans Pro Semibold"/>
                <a:ea typeface="源ノ角ゴシック Medium"/>
              </a:rPr>
              <a:t>al </a:t>
            </a:r>
            <a:r>
              <a:rPr lang="en-US" sz="2000" b="1" spc="-1" dirty="0" err="1" smtClean="0">
                <a:solidFill>
                  <a:srgbClr val="1C1C1C"/>
                </a:solidFill>
                <a:uFill>
                  <a:solidFill>
                    <a:srgbClr val="FFFFFF"/>
                  </a:solidFill>
                </a:uFill>
                <a:latin typeface="Source Sans Pro Semibold"/>
                <a:ea typeface="源ノ角ゴシック Medium"/>
              </a:rPr>
              <a:t>doilea</a:t>
            </a:r>
            <a:r>
              <a:rPr lang="en-US" sz="2000" b="1" spc="-1" dirty="0" smtClean="0">
                <a:solidFill>
                  <a:srgbClr val="1C1C1C"/>
                </a:solidFill>
                <a:uFill>
                  <a:solidFill>
                    <a:srgbClr val="FFFFFF"/>
                  </a:solidFill>
                </a:uFill>
                <a:latin typeface="Source Sans Pro Semibold"/>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război</a:t>
            </a:r>
            <a:r>
              <a:rPr lang="en-US" sz="2000" b="1" spc="-1" dirty="0">
                <a:solidFill>
                  <a:srgbClr val="1C1C1C"/>
                </a:solidFill>
                <a:uFill>
                  <a:solidFill>
                    <a:srgbClr val="FFFFFF"/>
                  </a:solidFill>
                </a:uFill>
                <a:latin typeface="Source Sans Pro Semibold"/>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mondial</a:t>
            </a:r>
            <a:r>
              <a:rPr lang="en-US" sz="2000" b="1" spc="-1" dirty="0" err="1">
                <a:solidFill>
                  <a:srgbClr val="252525"/>
                </a:solidFill>
                <a:uFill>
                  <a:solidFill>
                    <a:srgbClr val="FFFFFF"/>
                  </a:solidFill>
                </a:uFill>
                <a:latin typeface="sans-serif;Arial"/>
                <a:ea typeface="源ノ角ゴシック Medium"/>
              </a:rPr>
              <a:t>.Invazia</a:t>
            </a:r>
            <a:r>
              <a:rPr lang="en-US" sz="2000" b="1" spc="-1" dirty="0">
                <a:solidFill>
                  <a:srgbClr val="252525"/>
                </a:solidFill>
                <a:uFill>
                  <a:solidFill>
                    <a:srgbClr val="FFFFFF"/>
                  </a:solidFill>
                </a:uFill>
                <a:latin typeface="sans-serif;Arial"/>
                <a:ea typeface="源ノ角ゴシック Medium"/>
              </a:rPr>
              <a:t> a </a:t>
            </a:r>
            <a:r>
              <a:rPr lang="en-US" sz="2000" b="1" spc="-1" dirty="0" err="1">
                <a:solidFill>
                  <a:srgbClr val="252525"/>
                </a:solidFill>
                <a:uFill>
                  <a:solidFill>
                    <a:srgbClr val="FFFFFF"/>
                  </a:solidFill>
                </a:uFill>
                <a:latin typeface="sans-serif;Arial"/>
                <a:ea typeface="源ノ角ゴシック Medium"/>
              </a:rPr>
              <a:t>început</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pe</a:t>
            </a:r>
            <a:r>
              <a:rPr lang="en-US" sz="2000" b="1" spc="-1" dirty="0">
                <a:solidFill>
                  <a:srgbClr val="252525"/>
                </a:solidFill>
                <a:uFill>
                  <a:solidFill>
                    <a:srgbClr val="FFFFFF"/>
                  </a:solidFill>
                </a:uFill>
                <a:latin typeface="sans-serif;Arial"/>
                <a:ea typeface="源ノ角ゴシック Medium"/>
              </a:rPr>
              <a:t> </a:t>
            </a:r>
            <a:r>
              <a:rPr lang="en-US" sz="2000" b="1" spc="-1" dirty="0">
                <a:solidFill>
                  <a:srgbClr val="1C1C1C"/>
                </a:solidFill>
                <a:uFill>
                  <a:solidFill>
                    <a:srgbClr val="FFFFFF"/>
                  </a:solidFill>
                </a:uFill>
                <a:latin typeface="Source Sans Pro Semibold"/>
                <a:ea typeface="源ノ角ゴシック Medium"/>
              </a:rPr>
              <a:t>1 </a:t>
            </a:r>
            <a:r>
              <a:rPr lang="en-US" sz="2000" b="1" spc="-1" dirty="0" err="1" smtClean="0">
                <a:solidFill>
                  <a:srgbClr val="1C1C1C"/>
                </a:solidFill>
                <a:uFill>
                  <a:solidFill>
                    <a:srgbClr val="FFFFFF"/>
                  </a:solidFill>
                </a:uFill>
                <a:latin typeface="Source Sans Pro Semibold"/>
                <a:ea typeface="源ノ角ゴシック Medium"/>
              </a:rPr>
              <a:t>septembrie</a:t>
            </a:r>
            <a:r>
              <a:rPr lang="en-US" sz="2000" b="1" spc="-1" dirty="0">
                <a:solidFill>
                  <a:srgbClr val="252525"/>
                </a:solidFill>
                <a:uFill>
                  <a:solidFill>
                    <a:srgbClr val="FFFFFF"/>
                  </a:solidFill>
                </a:uFill>
                <a:latin typeface="Source Sans Pro Semibold"/>
                <a:ea typeface="源ノ角ゴシック Medium"/>
              </a:rPr>
              <a:t> </a:t>
            </a:r>
            <a:r>
              <a:rPr lang="en-US" sz="2000" b="1" spc="-1" dirty="0" smtClean="0">
                <a:solidFill>
                  <a:srgbClr val="1C1C1C"/>
                </a:solidFill>
                <a:uFill>
                  <a:solidFill>
                    <a:srgbClr val="FFFFFF"/>
                  </a:solidFill>
                </a:uFill>
                <a:latin typeface="Source Sans Pro Semibold"/>
                <a:ea typeface="源ノ角ゴシック Medium"/>
              </a:rPr>
              <a:t>1939</a:t>
            </a:r>
            <a:r>
              <a:rPr lang="en-US" sz="2000" b="1" spc="-1" dirty="0">
                <a:solidFill>
                  <a:srgbClr val="252525"/>
                </a:solidFill>
                <a:uFill>
                  <a:solidFill>
                    <a:srgbClr val="FFFFFF"/>
                  </a:solidFill>
                </a:uFill>
                <a:latin typeface="sans-serif;Arial"/>
                <a:ea typeface="源ノ角ゴシック Medium"/>
              </a:rPr>
              <a:t>, la </a:t>
            </a:r>
            <a:r>
              <a:rPr lang="en-US" sz="2000" b="1" spc="-1" dirty="0" err="1">
                <a:solidFill>
                  <a:srgbClr val="252525"/>
                </a:solidFill>
                <a:uFill>
                  <a:solidFill>
                    <a:srgbClr val="FFFFFF"/>
                  </a:solidFill>
                </a:uFill>
                <a:latin typeface="sans-serif;Arial"/>
                <a:ea typeface="源ノ角ゴシック Medium"/>
              </a:rPr>
              <a:t>numai</a:t>
            </a:r>
            <a:r>
              <a:rPr lang="en-US" sz="2000" b="1" spc="-1" dirty="0">
                <a:solidFill>
                  <a:srgbClr val="252525"/>
                </a:solidFill>
                <a:uFill>
                  <a:solidFill>
                    <a:srgbClr val="FFFFFF"/>
                  </a:solidFill>
                </a:uFill>
                <a:latin typeface="sans-serif;Arial"/>
                <a:ea typeface="源ノ角ゴシック Medium"/>
              </a:rPr>
              <a:t> o </a:t>
            </a:r>
            <a:r>
              <a:rPr lang="en-US" sz="2000" b="1" spc="-1" dirty="0" err="1">
                <a:solidFill>
                  <a:srgbClr val="252525"/>
                </a:solidFill>
                <a:uFill>
                  <a:solidFill>
                    <a:srgbClr val="FFFFFF"/>
                  </a:solidFill>
                </a:uFill>
                <a:latin typeface="sans-serif;Arial"/>
                <a:ea typeface="源ノ角ゴシック Medium"/>
              </a:rPr>
              <a:t>săptămână</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după</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semnarea</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Pactului</a:t>
            </a:r>
            <a:r>
              <a:rPr lang="en-US" sz="2000" b="1" spc="-1" dirty="0">
                <a:solidFill>
                  <a:srgbClr val="1C1C1C"/>
                </a:solidFill>
                <a:uFill>
                  <a:solidFill>
                    <a:srgbClr val="FFFFFF"/>
                  </a:solidFill>
                </a:uFill>
                <a:latin typeface="Source Sans Pro Semibold"/>
                <a:ea typeface="源ノ角ゴシック Medium"/>
              </a:rPr>
              <a:t> Molotov-Ribbentrop</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și</a:t>
            </a:r>
            <a:r>
              <a:rPr lang="en-US" sz="2000" b="1" spc="-1" dirty="0">
                <a:solidFill>
                  <a:srgbClr val="252525"/>
                </a:solidFill>
                <a:uFill>
                  <a:solidFill>
                    <a:srgbClr val="FFFFFF"/>
                  </a:solidFill>
                </a:uFill>
                <a:latin typeface="sans-serif;Arial"/>
                <a:ea typeface="源ノ角ゴシック Medium"/>
              </a:rPr>
              <a:t> s-a </a:t>
            </a:r>
            <a:r>
              <a:rPr lang="en-US" sz="2000" b="1" spc="-1" dirty="0" err="1">
                <a:solidFill>
                  <a:srgbClr val="252525"/>
                </a:solidFill>
                <a:uFill>
                  <a:solidFill>
                    <a:srgbClr val="FFFFFF"/>
                  </a:solidFill>
                </a:uFill>
                <a:latin typeface="sans-serif;Arial"/>
                <a:ea typeface="源ノ角ゴシック Medium"/>
              </a:rPr>
              <a:t>încheiat</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pe</a:t>
            </a:r>
            <a:r>
              <a:rPr lang="en-US" sz="2000" b="1" spc="-1" dirty="0">
                <a:solidFill>
                  <a:srgbClr val="252525"/>
                </a:solidFill>
                <a:uFill>
                  <a:solidFill>
                    <a:srgbClr val="FFFFFF"/>
                  </a:solidFill>
                </a:uFill>
                <a:latin typeface="sans-serif;Arial"/>
                <a:ea typeface="源ノ角ゴシック Medium"/>
              </a:rPr>
              <a:t> </a:t>
            </a:r>
            <a:r>
              <a:rPr lang="en-US" sz="2000" b="1" spc="-1" dirty="0">
                <a:solidFill>
                  <a:srgbClr val="1C1C1C"/>
                </a:solidFill>
                <a:uFill>
                  <a:solidFill>
                    <a:srgbClr val="FFFFFF"/>
                  </a:solidFill>
                </a:uFill>
                <a:latin typeface="Source Sans Pro Semibold"/>
                <a:ea typeface="源ノ角ゴシック Medium"/>
              </a:rPr>
              <a:t>6 </a:t>
            </a:r>
            <a:r>
              <a:rPr lang="en-US" sz="2000" b="1" spc="-1" dirty="0" err="1">
                <a:solidFill>
                  <a:srgbClr val="1C1C1C"/>
                </a:solidFill>
                <a:uFill>
                  <a:solidFill>
                    <a:srgbClr val="FFFFFF"/>
                  </a:solidFill>
                </a:uFill>
                <a:latin typeface="Source Sans Pro Semibold"/>
                <a:ea typeface="源ノ角ゴシック Medium"/>
              </a:rPr>
              <a:t>octombrie</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odată</a:t>
            </a:r>
            <a:r>
              <a:rPr lang="en-US" sz="2000" b="1" spc="-1" dirty="0">
                <a:solidFill>
                  <a:srgbClr val="252525"/>
                </a:solidFill>
                <a:uFill>
                  <a:solidFill>
                    <a:srgbClr val="FFFFFF"/>
                  </a:solidFill>
                </a:uFill>
                <a:latin typeface="sans-serif;Arial"/>
                <a:ea typeface="源ノ角ゴシック Medium"/>
              </a:rPr>
              <a:t> cu </a:t>
            </a:r>
            <a:r>
              <a:rPr lang="en-US" sz="2000" b="1" spc="-1" dirty="0" err="1">
                <a:solidFill>
                  <a:srgbClr val="252525"/>
                </a:solidFill>
                <a:uFill>
                  <a:solidFill>
                    <a:srgbClr val="FFFFFF"/>
                  </a:solidFill>
                </a:uFill>
                <a:latin typeface="sans-serif;Arial"/>
                <a:ea typeface="源ノ角ゴシック Medium"/>
              </a:rPr>
              <a:t>ocuparea</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întregii</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Polonii</a:t>
            </a:r>
            <a:r>
              <a:rPr lang="en-US" sz="2000" b="1" spc="-1" dirty="0">
                <a:solidFill>
                  <a:srgbClr val="252525"/>
                </a:solidFill>
                <a:uFill>
                  <a:solidFill>
                    <a:srgbClr val="FFFFFF"/>
                  </a:solidFill>
                </a:uFill>
                <a:latin typeface="sans-serif;Arial"/>
                <a:ea typeface="源ノ角ゴシック Medium"/>
              </a:rPr>
              <a:t> de </a:t>
            </a:r>
            <a:r>
              <a:rPr lang="en-US" sz="2000" b="1" spc="-1" dirty="0" err="1">
                <a:solidFill>
                  <a:srgbClr val="252525"/>
                </a:solidFill>
                <a:uFill>
                  <a:solidFill>
                    <a:srgbClr val="FFFFFF"/>
                  </a:solidFill>
                </a:uFill>
                <a:latin typeface="sans-serif;Arial"/>
                <a:ea typeface="源ノ角ゴシック Medium"/>
              </a:rPr>
              <a:t>agresorii</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germani</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și</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sovietici</a:t>
            </a:r>
            <a:r>
              <a:rPr lang="en-US" sz="2000" b="1" spc="-1" dirty="0">
                <a:solidFill>
                  <a:srgbClr val="252525"/>
                </a:solidFill>
                <a:uFill>
                  <a:solidFill>
                    <a:srgbClr val="FFFFFF"/>
                  </a:solidFill>
                </a:uFill>
                <a:latin typeface="sans-serif;Arial"/>
                <a:ea typeface="源ノ角ゴシック Medium"/>
              </a:rPr>
              <a:t>.</a:t>
            </a:r>
            <a:r>
              <a:rPr lang="en-US" sz="2000" b="1" spc="-1" dirty="0">
                <a:solidFill>
                  <a:srgbClr val="1C1C1C"/>
                </a:solidFill>
                <a:uFill>
                  <a:solidFill>
                    <a:srgbClr val="FFFFFF"/>
                  </a:solidFill>
                </a:uFill>
                <a:latin typeface="Source Sans Pro Semibold"/>
                <a:ea typeface="源ノ角ゴシック Medium"/>
              </a:rPr>
              <a:t> </a:t>
            </a:r>
            <a:endParaRPr lang="en-US" sz="2000" b="1" spc="-1" dirty="0">
              <a:solidFill>
                <a:srgbClr val="1C1C1C"/>
              </a:solidFill>
              <a:uFill>
                <a:solidFill>
                  <a:srgbClr val="FFFFFF"/>
                </a:solidFill>
              </a:uFill>
              <a:latin typeface="Source Sans Pro Semibold"/>
            </a:endParaRPr>
          </a:p>
        </p:txBody>
      </p:sp>
      <p:pic>
        <p:nvPicPr>
          <p:cNvPr id="9" name="Picture 4" descr="C:\Users\unu\AppData\Local\Microsoft\Windows\INetCache\IE\QN9WBOSZ\622px-CuartaParticiónDePolonia1939.svg[1].png"/>
          <p:cNvPicPr>
            <a:picLocks noChangeAspect="1" noChangeArrowheads="1"/>
          </p:cNvPicPr>
          <p:nvPr/>
        </p:nvPicPr>
        <p:blipFill>
          <a:blip r:embed="rId2"/>
          <a:srcRect/>
          <a:stretch>
            <a:fillRect/>
          </a:stretch>
        </p:blipFill>
        <p:spPr bwMode="auto">
          <a:xfrm>
            <a:off x="3611857" y="1752600"/>
            <a:ext cx="5532143" cy="4536477"/>
          </a:xfrm>
          <a:prstGeom prst="rect">
            <a:avLst/>
          </a:prstGeom>
          <a:noFill/>
        </p:spPr>
      </p:pic>
    </p:spTree>
  </p:cSld>
  <p:clrMapOvr>
    <a:masterClrMapping/>
  </p:clrMapOvr>
  <p:transition>
    <p:newsflash/>
  </p:transition>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2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Shape 1"/>
          <p:cNvSpPr txBox="1"/>
          <p:nvPr/>
        </p:nvSpPr>
        <p:spPr>
          <a:xfrm>
            <a:off x="228600" y="609600"/>
            <a:ext cx="4572000" cy="4012265"/>
          </a:xfrm>
          <a:prstGeom prst="rect">
            <a:avLst/>
          </a:prstGeom>
          <a:noFill/>
          <a:ln>
            <a:noFill/>
          </a:ln>
        </p:spPr>
        <p:txBody>
          <a:bodyPr lIns="0" tIns="0" rIns="0" bIns="0"/>
          <a:lstStyle/>
          <a:p>
            <a:r>
              <a:rPr lang="en-US" sz="2000" b="1" spc="-1" dirty="0" err="1" smtClean="0">
                <a:solidFill>
                  <a:schemeClr val="bg1"/>
                </a:solidFill>
                <a:uFill>
                  <a:solidFill>
                    <a:srgbClr val="FFFFFF"/>
                  </a:solidFill>
                </a:uFill>
                <a:latin typeface="sans-serif;Arial"/>
                <a:ea typeface="源ノ角ゴシック Medium"/>
              </a:rPr>
              <a:t>Pe</a:t>
            </a:r>
            <a:r>
              <a:rPr lang="en-US" sz="2000" b="1" spc="-1" dirty="0" smtClean="0">
                <a:solidFill>
                  <a:schemeClr val="bg1"/>
                </a:solidFill>
                <a:uFill>
                  <a:solidFill>
                    <a:srgbClr val="FFFFFF"/>
                  </a:solidFill>
                </a:uFill>
                <a:latin typeface="sans-serif;Arial"/>
                <a:ea typeface="源ノ角ゴシック Medium"/>
              </a:rPr>
              <a:t> 17 </a:t>
            </a:r>
            <a:r>
              <a:rPr lang="en-US" sz="2000" b="1" spc="-1" dirty="0" err="1" smtClean="0">
                <a:solidFill>
                  <a:schemeClr val="bg1"/>
                </a:solidFill>
                <a:uFill>
                  <a:solidFill>
                    <a:srgbClr val="FFFFFF"/>
                  </a:solidFill>
                </a:uFill>
                <a:latin typeface="sans-serif;Arial"/>
                <a:ea typeface="源ノ角ゴシック Medium"/>
              </a:rPr>
              <a:t>septembrie</a:t>
            </a:r>
            <a:r>
              <a:rPr lang="en-US" sz="2000" b="1" spc="-1" dirty="0" smtClean="0">
                <a:solidFill>
                  <a:schemeClr val="bg1"/>
                </a:solidFill>
                <a:uFill>
                  <a:solidFill>
                    <a:srgbClr val="FFFFFF"/>
                  </a:solidFill>
                </a:uFill>
                <a:latin typeface="sans-serif;Arial"/>
                <a:ea typeface="源ノ角ゴシック Medium"/>
              </a:rPr>
              <a:t> 1939 </a:t>
            </a:r>
            <a:r>
              <a:rPr lang="en-US" sz="2000" b="1" spc="-1" dirty="0" err="1" smtClean="0">
                <a:solidFill>
                  <a:schemeClr val="bg1"/>
                </a:solidFill>
                <a:uFill>
                  <a:solidFill>
                    <a:srgbClr val="FFFFFF"/>
                  </a:solidFill>
                </a:uFill>
                <a:latin typeface="sans-serif;Arial"/>
                <a:ea typeface="源ノ角ゴシック Medium"/>
              </a:rPr>
              <a:t>Armata</a:t>
            </a:r>
            <a:r>
              <a:rPr lang="en-US" sz="2000" b="1" spc="-1" dirty="0" err="1" smtClean="0">
                <a:solidFill>
                  <a:schemeClr val="bg1"/>
                </a:solidFill>
                <a:uFill>
                  <a:solidFill>
                    <a:srgbClr val="FFFFFF"/>
                  </a:solidFill>
                </a:uFill>
                <a:latin typeface="Source Sans Pro Semibold"/>
                <a:ea typeface="源ノ角ゴシック Medium"/>
              </a:rPr>
              <a:t>Rosie</a:t>
            </a:r>
            <a:r>
              <a:rPr lang="en-US" sz="2000" b="1" spc="-1" dirty="0" smtClean="0">
                <a:solidFill>
                  <a:schemeClr val="bg1"/>
                </a:solidFill>
                <a:uFill>
                  <a:solidFill>
                    <a:srgbClr val="FFFFFF"/>
                  </a:solidFill>
                </a:uFill>
                <a:latin typeface="Source Sans Pro Semibold"/>
                <a:ea typeface="源ノ角ゴシック Medium"/>
              </a:rPr>
              <a:t> </a:t>
            </a:r>
            <a:r>
              <a:rPr lang="en-US" sz="2000" b="1" spc="-1" dirty="0" err="1" smtClean="0">
                <a:solidFill>
                  <a:schemeClr val="bg1"/>
                </a:solidFill>
                <a:uFill>
                  <a:solidFill>
                    <a:srgbClr val="FFFFFF"/>
                  </a:solidFill>
                </a:uFill>
                <a:latin typeface="sans-serif;Arial"/>
                <a:ea typeface="源ノ角ゴシック Medium"/>
              </a:rPr>
              <a:t>sovietică</a:t>
            </a:r>
            <a:r>
              <a:rPr lang="en-US" sz="2000" b="1" spc="-1" dirty="0" smtClean="0">
                <a:solidFill>
                  <a:schemeClr val="bg1"/>
                </a:solidFill>
                <a:uFill>
                  <a:solidFill>
                    <a:srgbClr val="FFFFFF"/>
                  </a:solidFill>
                </a:uFill>
                <a:latin typeface="sans-serif;Arial"/>
                <a:ea typeface="源ノ角ゴシック Medium"/>
              </a:rPr>
              <a:t> </a:t>
            </a:r>
            <a:r>
              <a:rPr lang="en-US" sz="2000" b="1" spc="-1" dirty="0" smtClean="0">
                <a:solidFill>
                  <a:schemeClr val="bg1"/>
                </a:solidFill>
                <a:uFill>
                  <a:solidFill>
                    <a:srgbClr val="FFFFFF"/>
                  </a:solidFill>
                </a:uFill>
                <a:latin typeface="Source Sans Pro Semibold"/>
                <a:ea typeface="源ノ角ゴシック Medium"/>
              </a:rPr>
              <a:t>a </a:t>
            </a:r>
            <a:r>
              <a:rPr lang="en-US" sz="2000" b="1" spc="-1" dirty="0" err="1" smtClean="0">
                <a:solidFill>
                  <a:schemeClr val="bg1"/>
                </a:solidFill>
                <a:uFill>
                  <a:solidFill>
                    <a:srgbClr val="FFFFFF"/>
                  </a:solidFill>
                </a:uFill>
                <a:latin typeface="Source Sans Pro Semibold"/>
                <a:ea typeface="源ノ角ゴシック Medium"/>
              </a:rPr>
              <a:t>atacat</a:t>
            </a:r>
            <a:r>
              <a:rPr lang="en-US" sz="2000" b="1" spc="-1" dirty="0" smtClean="0">
                <a:solidFill>
                  <a:schemeClr val="bg1"/>
                </a:solidFill>
                <a:uFill>
                  <a:solidFill>
                    <a:srgbClr val="FFFFFF"/>
                  </a:solidFill>
                </a:uFill>
                <a:latin typeface="Source Sans Pro Semibold"/>
                <a:ea typeface="源ノ角ゴシック Medium"/>
              </a:rPr>
              <a:t> </a:t>
            </a:r>
            <a:r>
              <a:rPr lang="en-US" sz="2000" b="1" spc="-1" dirty="0" err="1" smtClean="0">
                <a:solidFill>
                  <a:schemeClr val="bg1"/>
                </a:solidFill>
                <a:uFill>
                  <a:solidFill>
                    <a:srgbClr val="FFFFFF"/>
                  </a:solidFill>
                </a:uFill>
                <a:latin typeface="Source Sans Pro Semibold"/>
                <a:ea typeface="源ノ角ゴシック Medium"/>
              </a:rPr>
              <a:t>regiunile</a:t>
            </a:r>
            <a:r>
              <a:rPr lang="en-US" sz="2000" b="1" spc="-1" dirty="0" smtClean="0">
                <a:solidFill>
                  <a:schemeClr val="bg1"/>
                </a:solidFill>
                <a:uFill>
                  <a:solidFill>
                    <a:srgbClr val="FFFFFF"/>
                  </a:solidFill>
                </a:uFill>
                <a:latin typeface="Source Sans Pro Semibold"/>
                <a:ea typeface="源ノ角ゴシック Medium"/>
              </a:rPr>
              <a:t> </a:t>
            </a:r>
            <a:r>
              <a:rPr lang="en-US" sz="2000" b="1" spc="-1" dirty="0" err="1" smtClean="0">
                <a:solidFill>
                  <a:schemeClr val="bg1"/>
                </a:solidFill>
                <a:uFill>
                  <a:solidFill>
                    <a:srgbClr val="FFFFFF"/>
                  </a:solidFill>
                </a:uFill>
                <a:latin typeface="Source Sans Pro Semibold"/>
                <a:ea typeface="源ノ角ゴシック Medium"/>
              </a:rPr>
              <a:t>răsăritane</a:t>
            </a:r>
            <a:r>
              <a:rPr lang="en-US" sz="2000" b="1" spc="-1" dirty="0" smtClean="0">
                <a:solidFill>
                  <a:schemeClr val="bg1"/>
                </a:solidFill>
                <a:uFill>
                  <a:solidFill>
                    <a:srgbClr val="FFFFFF"/>
                  </a:solidFill>
                </a:uFill>
                <a:latin typeface="Source Sans Pro Semibold"/>
                <a:ea typeface="源ノ角ゴシック Medium"/>
              </a:rPr>
              <a:t> </a:t>
            </a:r>
            <a:r>
              <a:rPr lang="en-US" sz="2000" b="1" spc="-1" dirty="0" smtClean="0">
                <a:solidFill>
                  <a:srgbClr val="1C1C1C"/>
                </a:solidFill>
                <a:uFill>
                  <a:solidFill>
                    <a:srgbClr val="FFFFFF"/>
                  </a:solidFill>
                </a:uFill>
                <a:latin typeface="Source Sans Pro Semibold"/>
                <a:ea typeface="源ノ角ゴシック Medium"/>
              </a:rPr>
              <a:t>ale </a:t>
            </a:r>
            <a:r>
              <a:rPr lang="en-US" sz="2000" b="1" spc="-1" dirty="0" err="1" smtClean="0">
                <a:solidFill>
                  <a:srgbClr val="1C1C1C"/>
                </a:solidFill>
                <a:uFill>
                  <a:solidFill>
                    <a:srgbClr val="FFFFFF"/>
                  </a:solidFill>
                </a:uFill>
                <a:latin typeface="Source Sans Pro Semibold"/>
                <a:ea typeface="源ノ角ゴシック Medium"/>
              </a:rPr>
              <a:t>Polonie</a:t>
            </a:r>
            <a:r>
              <a:rPr lang="en-US" sz="2000" b="1" spc="-1" dirty="0" smtClean="0">
                <a:solidFill>
                  <a:srgbClr val="1C1C1C"/>
                </a:solidFill>
                <a:uFill>
                  <a:solidFill>
                    <a:srgbClr val="FFFFFF"/>
                  </a:solidFill>
                </a:uFill>
                <a:latin typeface="Source Sans Pro Semibold"/>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în</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cooperare</a:t>
            </a:r>
            <a:r>
              <a:rPr lang="en-US" sz="2000" b="1" spc="-1" dirty="0" smtClean="0">
                <a:solidFill>
                  <a:srgbClr val="252525"/>
                </a:solidFill>
                <a:uFill>
                  <a:solidFill>
                    <a:srgbClr val="FFFFFF"/>
                  </a:solidFill>
                </a:uFill>
                <a:latin typeface="sans-serif;Arial"/>
                <a:ea typeface="源ノ角ゴシック Medium"/>
              </a:rPr>
              <a:t> cu Germania. </a:t>
            </a:r>
            <a:r>
              <a:rPr lang="en-US" sz="2000" b="1" spc="-1" dirty="0" err="1" smtClean="0">
                <a:solidFill>
                  <a:srgbClr val="252525"/>
                </a:solidFill>
                <a:uFill>
                  <a:solidFill>
                    <a:srgbClr val="FFFFFF"/>
                  </a:solidFill>
                </a:uFill>
                <a:latin typeface="sans-serif;Arial"/>
                <a:ea typeface="源ノ角ゴシック Medium"/>
              </a:rPr>
              <a:t>Sovieticii</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ocupau</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zonele</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convenite</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în</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anexa</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secretă</a:t>
            </a:r>
            <a:r>
              <a:rPr lang="en-US" sz="2000" b="1" spc="-1" dirty="0" smtClean="0">
                <a:solidFill>
                  <a:srgbClr val="252525"/>
                </a:solidFill>
                <a:uFill>
                  <a:solidFill>
                    <a:srgbClr val="FFFFFF"/>
                  </a:solidFill>
                </a:uFill>
                <a:latin typeface="sans-serif;Arial"/>
                <a:ea typeface="源ノ角ゴシック Medium"/>
              </a:rPr>
              <a:t> a </a:t>
            </a:r>
            <a:r>
              <a:rPr lang="en-US" sz="2000" b="1" spc="-1" dirty="0" err="1" smtClean="0">
                <a:solidFill>
                  <a:srgbClr val="252525"/>
                </a:solidFill>
                <a:uFill>
                  <a:solidFill>
                    <a:srgbClr val="FFFFFF"/>
                  </a:solidFill>
                </a:uFill>
                <a:latin typeface="sans-serif;Arial"/>
                <a:ea typeface="源ノ角ゴシック Medium"/>
              </a:rPr>
              <a:t>Pactului</a:t>
            </a:r>
            <a:r>
              <a:rPr lang="en-US" sz="2000" b="1" spc="-1" dirty="0" smtClean="0">
                <a:solidFill>
                  <a:srgbClr val="252525"/>
                </a:solidFill>
                <a:uFill>
                  <a:solidFill>
                    <a:srgbClr val="FFFFFF"/>
                  </a:solidFill>
                </a:uFill>
                <a:latin typeface="sans-serif;Arial"/>
                <a:ea typeface="源ノ角ゴシック Medium"/>
              </a:rPr>
              <a:t> Molotov-Ribbentrop, care </a:t>
            </a:r>
            <a:r>
              <a:rPr lang="en-US" sz="2000" b="1" spc="-1" dirty="0" err="1" smtClean="0">
                <a:solidFill>
                  <a:srgbClr val="252525"/>
                </a:solidFill>
                <a:uFill>
                  <a:solidFill>
                    <a:srgbClr val="FFFFFF"/>
                  </a:solidFill>
                </a:uFill>
                <a:latin typeface="sans-serif;Arial"/>
                <a:ea typeface="源ノ角ゴシック Medium"/>
              </a:rPr>
              <a:t>împărțea</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1C1C1C"/>
                </a:solidFill>
                <a:uFill>
                  <a:solidFill>
                    <a:srgbClr val="FFFFFF"/>
                  </a:solidFill>
                </a:uFill>
                <a:latin typeface="Source Sans Pro Semibold"/>
                <a:ea typeface="源ノ角ゴシック Medium"/>
              </a:rPr>
              <a:t>Europa</a:t>
            </a:r>
            <a:r>
              <a:rPr lang="en-US" sz="2000" b="1" spc="-1" dirty="0" smtClean="0">
                <a:solidFill>
                  <a:srgbClr val="1C1C1C"/>
                </a:solidFill>
                <a:uFill>
                  <a:solidFill>
                    <a:srgbClr val="FFFFFF"/>
                  </a:solidFill>
                </a:uFill>
                <a:latin typeface="Source Sans Pro Semibold"/>
                <a:ea typeface="源ノ角ゴシック Medium"/>
              </a:rPr>
              <a:t> </a:t>
            </a:r>
            <a:r>
              <a:rPr lang="en-US" sz="2000" b="1" spc="-1" dirty="0" err="1" smtClean="0">
                <a:solidFill>
                  <a:srgbClr val="1C1C1C"/>
                </a:solidFill>
                <a:uFill>
                  <a:solidFill>
                    <a:srgbClr val="FFFFFF"/>
                  </a:solidFill>
                </a:uFill>
                <a:latin typeface="Source Sans Pro Semibold"/>
                <a:ea typeface="源ノ角ゴシック Medium"/>
              </a:rPr>
              <a:t>Răsăriteană</a:t>
            </a:r>
            <a:r>
              <a:rPr lang="en-US" sz="2000" b="1" spc="-1" dirty="0" smtClean="0">
                <a:solidFill>
                  <a:srgbClr val="252525"/>
                </a:solidFill>
                <a:uFill>
                  <a:solidFill>
                    <a:srgbClr val="FFFFFF"/>
                  </a:solidFill>
                </a:uFill>
                <a:latin typeface="Source Sans Pro Semibold"/>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între</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sferele</a:t>
            </a:r>
            <a:r>
              <a:rPr lang="en-US" sz="2000" b="1" spc="-1" dirty="0" smtClean="0">
                <a:solidFill>
                  <a:srgbClr val="252525"/>
                </a:solidFill>
                <a:uFill>
                  <a:solidFill>
                    <a:srgbClr val="FFFFFF"/>
                  </a:solidFill>
                </a:uFill>
                <a:latin typeface="sans-serif;Arial"/>
                <a:ea typeface="源ノ角ゴシック Medium"/>
              </a:rPr>
              <a:t> de </a:t>
            </a:r>
            <a:r>
              <a:rPr lang="en-US" sz="2000" b="1" spc="-1" dirty="0" err="1" smtClean="0">
                <a:solidFill>
                  <a:srgbClr val="252525"/>
                </a:solidFill>
                <a:uFill>
                  <a:solidFill>
                    <a:srgbClr val="FFFFFF"/>
                  </a:solidFill>
                </a:uFill>
                <a:latin typeface="sans-serif;Arial"/>
                <a:ea typeface="源ノ角ゴシック Medium"/>
              </a:rPr>
              <a:t>influență</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sovietică</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și</a:t>
            </a:r>
            <a:r>
              <a:rPr lang="en-US" sz="2000" b="1" spc="-1" dirty="0" smtClean="0">
                <a:solidFill>
                  <a:srgbClr val="252525"/>
                </a:solidFill>
                <a:uFill>
                  <a:solidFill>
                    <a:srgbClr val="FFFFFF"/>
                  </a:solidFill>
                </a:uFill>
                <a:latin typeface="sans-serif;Arial"/>
                <a:ea typeface="源ノ角ゴシック Medium"/>
              </a:rPr>
              <a:t> </a:t>
            </a:r>
            <a:r>
              <a:rPr lang="en-US" sz="2000" b="1" spc="-1" dirty="0" err="1" smtClean="0">
                <a:solidFill>
                  <a:srgbClr val="252525"/>
                </a:solidFill>
                <a:uFill>
                  <a:solidFill>
                    <a:srgbClr val="FFFFFF"/>
                  </a:solidFill>
                </a:uFill>
                <a:latin typeface="sans-serif;Arial"/>
                <a:ea typeface="源ノ角ゴシック Medium"/>
              </a:rPr>
              <a:t>nazistă</a:t>
            </a:r>
            <a:r>
              <a:rPr lang="en-US" sz="2000" b="1" spc="-1" dirty="0" smtClean="0">
                <a:solidFill>
                  <a:srgbClr val="1C1C1C"/>
                </a:solidFill>
                <a:uFill>
                  <a:solidFill>
                    <a:srgbClr val="FFFFFF"/>
                  </a:solidFill>
                </a:uFill>
                <a:latin typeface="Source Sans Pro Semibold"/>
                <a:ea typeface="源ノ角ゴシック Medium"/>
              </a:rPr>
              <a:t> </a:t>
            </a:r>
            <a:endParaRPr lang="en-US" sz="2000" b="1" spc="-1" dirty="0">
              <a:solidFill>
                <a:srgbClr val="1C1C1C"/>
              </a:solidFill>
              <a:uFill>
                <a:solidFill>
                  <a:srgbClr val="FFFFFF"/>
                </a:solidFill>
              </a:uFill>
              <a:latin typeface="Source Sans Pro Semibold"/>
            </a:endParaRPr>
          </a:p>
        </p:txBody>
      </p:sp>
      <p:sp>
        <p:nvSpPr>
          <p:cNvPr id="87" name="TextShape 2"/>
          <p:cNvSpPr txBox="1"/>
          <p:nvPr/>
        </p:nvSpPr>
        <p:spPr>
          <a:xfrm>
            <a:off x="4953000" y="3352800"/>
            <a:ext cx="4063276" cy="3110748"/>
          </a:xfrm>
          <a:prstGeom prst="rect">
            <a:avLst/>
          </a:prstGeom>
          <a:noFill/>
          <a:ln>
            <a:noFill/>
          </a:ln>
        </p:spPr>
        <p:txBody>
          <a:bodyPr lIns="0" tIns="0" rIns="0" bIns="0"/>
          <a:lstStyle/>
          <a:p>
            <a:r>
              <a:rPr lang="en-US" sz="2000" b="1" spc="-1" dirty="0" err="1">
                <a:solidFill>
                  <a:srgbClr val="252525"/>
                </a:solidFill>
                <a:uFill>
                  <a:solidFill>
                    <a:srgbClr val="FFFFFF"/>
                  </a:solidFill>
                </a:uFill>
                <a:latin typeface="sans-serif;Arial"/>
                <a:ea typeface="源ノ角ゴシック Medium"/>
              </a:rPr>
              <a:t>Trebuind</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să</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facă</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față</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luptei</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pe</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două</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fronturi</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guvernul</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polonez</a:t>
            </a:r>
            <a:r>
              <a:rPr lang="en-US" sz="2000" b="1" spc="-1" dirty="0">
                <a:solidFill>
                  <a:srgbClr val="252525"/>
                </a:solidFill>
                <a:uFill>
                  <a:solidFill>
                    <a:srgbClr val="FFFFFF"/>
                  </a:solidFill>
                </a:uFill>
                <a:latin typeface="sans-serif;Arial"/>
                <a:ea typeface="源ノ角ゴシック Medium"/>
              </a:rPr>
              <a:t> a </a:t>
            </a:r>
            <a:r>
              <a:rPr lang="en-US" sz="2000" b="1" spc="-1" dirty="0" err="1">
                <a:solidFill>
                  <a:srgbClr val="252525"/>
                </a:solidFill>
                <a:uFill>
                  <a:solidFill>
                    <a:srgbClr val="FFFFFF"/>
                  </a:solidFill>
                </a:uFill>
                <a:latin typeface="sans-serif;Arial"/>
                <a:ea typeface="源ノ角ゴシック Medium"/>
              </a:rPr>
              <a:t>decis</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că</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apărarea</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în</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zona</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capului</a:t>
            </a:r>
            <a:r>
              <a:rPr lang="en-US" sz="2000" b="1" spc="-1" dirty="0">
                <a:solidFill>
                  <a:srgbClr val="252525"/>
                </a:solidFill>
                <a:uFill>
                  <a:solidFill>
                    <a:srgbClr val="FFFFFF"/>
                  </a:solidFill>
                </a:uFill>
                <a:latin typeface="sans-serif;Arial"/>
                <a:ea typeface="源ノ角ゴシック Medium"/>
              </a:rPr>
              <a:t> de pod </a:t>
            </a:r>
            <a:r>
              <a:rPr lang="en-US" sz="2000" b="1" spc="-1" dirty="0" err="1">
                <a:solidFill>
                  <a:srgbClr val="252525"/>
                </a:solidFill>
                <a:uFill>
                  <a:solidFill>
                    <a:srgbClr val="FFFFFF"/>
                  </a:solidFill>
                </a:uFill>
                <a:latin typeface="sans-serif;Arial"/>
                <a:ea typeface="源ノ角ゴシック Medium"/>
              </a:rPr>
              <a:t>românesc</a:t>
            </a:r>
            <a:r>
              <a:rPr lang="en-US" sz="2000" b="1" spc="-1" dirty="0">
                <a:solidFill>
                  <a:srgbClr val="252525"/>
                </a:solidFill>
                <a:uFill>
                  <a:solidFill>
                    <a:srgbClr val="FFFFFF"/>
                  </a:solidFill>
                </a:uFill>
                <a:latin typeface="sans-serif;Arial"/>
                <a:ea typeface="源ノ角ゴシック Medium"/>
              </a:rPr>
              <a:t> nu </a:t>
            </a:r>
            <a:r>
              <a:rPr lang="en-US" sz="2000" b="1" spc="-1" dirty="0" err="1">
                <a:solidFill>
                  <a:srgbClr val="252525"/>
                </a:solidFill>
                <a:uFill>
                  <a:solidFill>
                    <a:srgbClr val="FFFFFF"/>
                  </a:solidFill>
                </a:uFill>
                <a:latin typeface="sans-serif;Arial"/>
                <a:ea typeface="源ノ角ゴシック Medium"/>
              </a:rPr>
              <a:t>mai</a:t>
            </a:r>
            <a:r>
              <a:rPr lang="en-US" sz="2000" b="1" spc="-1" dirty="0">
                <a:solidFill>
                  <a:srgbClr val="252525"/>
                </a:solidFill>
                <a:uFill>
                  <a:solidFill>
                    <a:srgbClr val="FFFFFF"/>
                  </a:solidFill>
                </a:uFill>
                <a:latin typeface="sans-serif;Arial"/>
                <a:ea typeface="源ノ角ゴシック Medium"/>
              </a:rPr>
              <a:t> era </a:t>
            </a:r>
            <a:r>
              <a:rPr lang="en-US" sz="2000" b="1" spc="-1" dirty="0" err="1">
                <a:solidFill>
                  <a:srgbClr val="252525"/>
                </a:solidFill>
                <a:uFill>
                  <a:solidFill>
                    <a:srgbClr val="FFFFFF"/>
                  </a:solidFill>
                </a:uFill>
                <a:latin typeface="sans-serif;Arial"/>
                <a:ea typeface="源ノ角ゴシック Medium"/>
              </a:rPr>
              <a:t>posibilă</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și</a:t>
            </a:r>
            <a:r>
              <a:rPr lang="en-US" sz="2000" b="1" spc="-1" dirty="0">
                <a:solidFill>
                  <a:srgbClr val="252525"/>
                </a:solidFill>
                <a:uFill>
                  <a:solidFill>
                    <a:srgbClr val="FFFFFF"/>
                  </a:solidFill>
                </a:uFill>
                <a:latin typeface="sans-serif;Arial"/>
                <a:ea typeface="源ノ角ゴシック Medium"/>
              </a:rPr>
              <a:t> a </a:t>
            </a:r>
            <a:r>
              <a:rPr lang="en-US" sz="2000" b="1" spc="-1" dirty="0" err="1">
                <a:solidFill>
                  <a:srgbClr val="252525"/>
                </a:solidFill>
                <a:uFill>
                  <a:solidFill>
                    <a:srgbClr val="FFFFFF"/>
                  </a:solidFill>
                </a:uFill>
                <a:latin typeface="sans-serif;Arial"/>
                <a:ea typeface="源ノ角ゴシック Medium"/>
              </a:rPr>
              <a:t>ordonat</a:t>
            </a:r>
            <a:r>
              <a:rPr lang="en-US" sz="2000" b="1" spc="-1" dirty="0">
                <a:solidFill>
                  <a:srgbClr val="252525"/>
                </a:solidFill>
                <a:uFill>
                  <a:solidFill>
                    <a:srgbClr val="FFFFFF"/>
                  </a:solidFill>
                </a:uFill>
                <a:latin typeface="sans-serif;Arial"/>
                <a:ea typeface="源ノ角ゴシック Medium"/>
              </a:rPr>
              <a:t> </a:t>
            </a:r>
            <a:r>
              <a:rPr lang="en-US" sz="2000" b="1" spc="-1" dirty="0" err="1" smtClean="0">
                <a:solidFill>
                  <a:srgbClr val="1C1C1C"/>
                </a:solidFill>
                <a:uFill>
                  <a:solidFill>
                    <a:srgbClr val="FFFFFF"/>
                  </a:solidFill>
                </a:uFill>
                <a:latin typeface="Source Sans Pro Semibold"/>
                <a:ea typeface="源ノ角ゴシック Medium"/>
              </a:rPr>
              <a:t>evacuarea</a:t>
            </a:r>
            <a:r>
              <a:rPr lang="en-US" sz="2000" b="1" spc="-1" dirty="0" smtClean="0">
                <a:solidFill>
                  <a:srgbClr val="1C1C1C"/>
                </a:solidFill>
                <a:uFill>
                  <a:solidFill>
                    <a:srgbClr val="FFFFFF"/>
                  </a:solidFill>
                </a:uFill>
                <a:latin typeface="Source Sans Pro Semibold"/>
                <a:ea typeface="源ノ角ゴシック Medium"/>
              </a:rPr>
              <a:t> </a:t>
            </a:r>
            <a:r>
              <a:rPr lang="en-US" sz="2000" b="1" spc="-1" dirty="0" err="1" smtClean="0">
                <a:solidFill>
                  <a:srgbClr val="1C1C1C"/>
                </a:solidFill>
                <a:uFill>
                  <a:solidFill>
                    <a:srgbClr val="FFFFFF"/>
                  </a:solidFill>
                </a:uFill>
                <a:latin typeface="Source Sans Pro Semibold"/>
                <a:ea typeface="源ノ角ゴシック Medium"/>
              </a:rPr>
              <a:t>trupelor</a:t>
            </a:r>
            <a:r>
              <a:rPr lang="en-US" sz="2000" b="1" spc="-1" dirty="0" smtClean="0">
                <a:solidFill>
                  <a:srgbClr val="1C1C1C"/>
                </a:solidFill>
                <a:uFill>
                  <a:solidFill>
                    <a:srgbClr val="FFFFFF"/>
                  </a:solidFill>
                </a:uFill>
                <a:latin typeface="Source Sans Pro Semibold"/>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și</a:t>
            </a:r>
            <a:r>
              <a:rPr lang="en-US" sz="2000" b="1" spc="-1" dirty="0">
                <a:solidFill>
                  <a:srgbClr val="1C1C1C"/>
                </a:solidFill>
                <a:uFill>
                  <a:solidFill>
                    <a:srgbClr val="FFFFFF"/>
                  </a:solidFill>
                </a:uFill>
                <a:latin typeface="Source Sans Pro Semibold"/>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tezaurului</a:t>
            </a:r>
            <a:r>
              <a:rPr lang="en-US" sz="2000" b="1" spc="-1" dirty="0">
                <a:solidFill>
                  <a:srgbClr val="252525"/>
                </a:solidFill>
                <a:uFill>
                  <a:solidFill>
                    <a:srgbClr val="FFFFFF"/>
                  </a:solidFill>
                </a:uFill>
                <a:latin typeface="Source Sans Pro Semibold"/>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Băncii</a:t>
            </a:r>
            <a:r>
              <a:rPr lang="en-US" sz="2000" b="1" spc="-1" dirty="0">
                <a:solidFill>
                  <a:srgbClr val="1C1C1C"/>
                </a:solidFill>
                <a:uFill>
                  <a:solidFill>
                    <a:srgbClr val="FFFFFF"/>
                  </a:solidFill>
                </a:uFill>
                <a:latin typeface="Source Sans Pro Semibold"/>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Naționale</a:t>
            </a:r>
            <a:r>
              <a:rPr lang="en-US" sz="2000" b="1" spc="-1" dirty="0">
                <a:solidFill>
                  <a:srgbClr val="252525"/>
                </a:solidFill>
                <a:uFill>
                  <a:solidFill>
                    <a:srgbClr val="FFFFFF"/>
                  </a:solidFill>
                </a:uFill>
                <a:latin typeface="Source Sans Pro Semibold"/>
                <a:ea typeface="源ノ角ゴシック Medium"/>
              </a:rPr>
              <a:t> </a:t>
            </a:r>
            <a:r>
              <a:rPr lang="en-US" sz="2000" b="1" spc="-1" dirty="0" err="1">
                <a:solidFill>
                  <a:srgbClr val="252525"/>
                </a:solidFill>
                <a:uFill>
                  <a:solidFill>
                    <a:srgbClr val="FFFFFF"/>
                  </a:solidFill>
                </a:uFill>
                <a:latin typeface="sans-serif;Arial"/>
                <a:ea typeface="源ノ角ゴシック Medium"/>
              </a:rPr>
              <a:t>prin</a:t>
            </a:r>
            <a:r>
              <a:rPr lang="en-US" sz="2000" b="1" spc="-1" dirty="0">
                <a:solidFill>
                  <a:srgbClr val="252525"/>
                </a:solidFill>
                <a:uFill>
                  <a:solidFill>
                    <a:srgbClr val="FFFFFF"/>
                  </a:solidFill>
                </a:uFill>
                <a:latin typeface="sans-serif;Arial"/>
                <a:ea typeface="源ノ角ゴシック Medium"/>
              </a:rPr>
              <a:t> </a:t>
            </a:r>
            <a:r>
              <a:rPr lang="en-US" sz="2000" b="1" spc="-1" dirty="0" err="1">
                <a:solidFill>
                  <a:srgbClr val="1C1C1C"/>
                </a:solidFill>
                <a:uFill>
                  <a:solidFill>
                    <a:srgbClr val="FFFFFF"/>
                  </a:solidFill>
                </a:uFill>
                <a:latin typeface="Source Sans Pro Semibold"/>
                <a:ea typeface="源ノ角ゴシック Medium"/>
              </a:rPr>
              <a:t>România</a:t>
            </a:r>
            <a:r>
              <a:rPr lang="en-US" sz="2000" b="1" spc="-1" dirty="0">
                <a:solidFill>
                  <a:srgbClr val="0B0080"/>
                </a:solidFill>
                <a:uFill>
                  <a:solidFill>
                    <a:srgbClr val="FFFFFF"/>
                  </a:solidFill>
                </a:uFill>
                <a:latin typeface="sans-serif;Arial"/>
                <a:ea typeface="源ノ角ゴシック Medium"/>
              </a:rPr>
              <a:t> </a:t>
            </a:r>
            <a:r>
              <a:rPr lang="en-US" sz="2000" b="1" spc="-1" dirty="0" err="1">
                <a:solidFill>
                  <a:srgbClr val="252525"/>
                </a:solidFill>
                <a:uFill>
                  <a:solidFill>
                    <a:srgbClr val="FFFFFF"/>
                  </a:solidFill>
                </a:uFill>
                <a:latin typeface="sans-serif;Arial"/>
                <a:ea typeface="源ノ角ゴシック Medium"/>
              </a:rPr>
              <a:t>neutră</a:t>
            </a:r>
            <a:r>
              <a:rPr lang="en-US" sz="2000" b="1" spc="-1" dirty="0">
                <a:solidFill>
                  <a:srgbClr val="1C1C1C"/>
                </a:solidFill>
                <a:uFill>
                  <a:solidFill>
                    <a:srgbClr val="FFFFFF"/>
                  </a:solidFill>
                </a:uFill>
                <a:latin typeface="Source Sans Pro Semibold"/>
                <a:ea typeface="源ノ角ゴシック Medium"/>
              </a:rPr>
              <a:t> </a:t>
            </a:r>
            <a:endParaRPr lang="en-US" sz="2000" b="1" spc="-1" dirty="0">
              <a:solidFill>
                <a:srgbClr val="1C1C1C"/>
              </a:solidFill>
              <a:uFill>
                <a:solidFill>
                  <a:srgbClr val="FFFFFF"/>
                </a:solidFill>
              </a:uFill>
              <a:latin typeface="Source Sans Pro Semibold"/>
            </a:endParaRPr>
          </a:p>
        </p:txBody>
      </p:sp>
      <p:pic>
        <p:nvPicPr>
          <p:cNvPr id="88" name="Picture 87"/>
          <p:cNvPicPr/>
          <p:nvPr/>
        </p:nvPicPr>
        <p:blipFill>
          <a:blip r:embed="rId2"/>
          <a:stretch/>
        </p:blipFill>
        <p:spPr>
          <a:xfrm>
            <a:off x="4896003" y="383075"/>
            <a:ext cx="3753706" cy="2654813"/>
          </a:xfrm>
          <a:prstGeom prst="rect">
            <a:avLst/>
          </a:prstGeom>
          <a:ln>
            <a:noFill/>
          </a:ln>
        </p:spPr>
      </p:pic>
      <p:pic>
        <p:nvPicPr>
          <p:cNvPr id="89" name="Picture 88"/>
          <p:cNvPicPr/>
          <p:nvPr/>
        </p:nvPicPr>
        <p:blipFill>
          <a:blip r:embed="rId3"/>
          <a:stretch/>
        </p:blipFill>
        <p:spPr>
          <a:xfrm>
            <a:off x="228600" y="3581400"/>
            <a:ext cx="4351621" cy="2449391"/>
          </a:xfrm>
          <a:prstGeom prst="rect">
            <a:avLst/>
          </a:prstGeom>
          <a:ln>
            <a:noFill/>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2000" fill="hold"/>
                                        <p:tgtEl>
                                          <p:spTgt spid="86"/>
                                        </p:tgtEl>
                                        <p:attrNameLst>
                                          <p:attrName>ppt_x</p:attrName>
                                        </p:attrNameLst>
                                      </p:cBhvr>
                                      <p:tavLst>
                                        <p:tav tm="0">
                                          <p:val>
                                            <p:strVal val="0-#ppt_w/2"/>
                                          </p:val>
                                        </p:tav>
                                        <p:tav tm="100000">
                                          <p:val>
                                            <p:strVal val="#ppt_x"/>
                                          </p:val>
                                        </p:tav>
                                      </p:tavLst>
                                    </p:anim>
                                    <p:anim calcmode="lin" valueType="num">
                                      <p:cBhvr additive="base">
                                        <p:cTn id="8" dur="20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anim calcmode="lin" valueType="num">
                                      <p:cBhvr additive="base">
                                        <p:cTn id="13" dur="2000" fill="hold"/>
                                        <p:tgtEl>
                                          <p:spTgt spid="87"/>
                                        </p:tgtEl>
                                        <p:attrNameLst>
                                          <p:attrName>ppt_x</p:attrName>
                                        </p:attrNameLst>
                                      </p:cBhvr>
                                      <p:tavLst>
                                        <p:tav tm="0">
                                          <p:val>
                                            <p:strVal val="1+#ppt_w/2"/>
                                          </p:val>
                                        </p:tav>
                                        <p:tav tm="100000">
                                          <p:val>
                                            <p:strVal val="#ppt_x"/>
                                          </p:val>
                                        </p:tav>
                                      </p:tavLst>
                                    </p:anim>
                                    <p:anim calcmode="lin" valueType="num">
                                      <p:cBhvr additive="base">
                                        <p:cTn id="14" dur="2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1" fill="hold" nodeType="click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2000" fill="hold"/>
                                        <p:tgtEl>
                                          <p:spTgt spid="88"/>
                                        </p:tgtEl>
                                        <p:attrNameLst>
                                          <p:attrName>ppt_x</p:attrName>
                                        </p:attrNameLst>
                                      </p:cBhvr>
                                      <p:tavLst>
                                        <p:tav tm="0">
                                          <p:val>
                                            <p:strVal val="#ppt_x"/>
                                          </p:val>
                                        </p:tav>
                                        <p:tav tm="100000">
                                          <p:val>
                                            <p:strVal val="#ppt_x"/>
                                          </p:val>
                                        </p:tav>
                                      </p:tavLst>
                                    </p:anim>
                                    <p:anim calcmode="lin" valueType="num">
                                      <p:cBhvr additive="base">
                                        <p:cTn id="20" dur="2000" fill="hold"/>
                                        <p:tgtEl>
                                          <p:spTgt spid="8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1300" fill="hold"/>
                                        <p:tgtEl>
                                          <p:spTgt spid="89"/>
                                        </p:tgtEl>
                                        <p:attrNameLst>
                                          <p:attrName>ppt_x</p:attrName>
                                        </p:attrNameLst>
                                      </p:cBhvr>
                                      <p:tavLst>
                                        <p:tav tm="0">
                                          <p:val>
                                            <p:strVal val="#ppt_x"/>
                                          </p:val>
                                        </p:tav>
                                        <p:tav tm="100000">
                                          <p:val>
                                            <p:strVal val="#ppt_x"/>
                                          </p:val>
                                        </p:tav>
                                      </p:tavLst>
                                    </p:anim>
                                    <p:anim calcmode="lin" valueType="num">
                                      <p:cBhvr additive="base">
                                        <p:cTn id="26" dur="130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Shape 1"/>
          <p:cNvSpPr txBox="1"/>
          <p:nvPr/>
        </p:nvSpPr>
        <p:spPr>
          <a:xfrm>
            <a:off x="304800" y="533400"/>
            <a:ext cx="3960630" cy="5373963"/>
          </a:xfrm>
          <a:prstGeom prst="rect">
            <a:avLst/>
          </a:prstGeom>
          <a:noFill/>
          <a:ln>
            <a:noFill/>
          </a:ln>
        </p:spPr>
        <p:txBody>
          <a:bodyPr lIns="0" tIns="0" rIns="0" bIns="0"/>
          <a:lstStyle/>
          <a:p>
            <a:r>
              <a:rPr lang="en-US" sz="2400" b="1" spc="-1" dirty="0">
                <a:solidFill>
                  <a:schemeClr val="bg1"/>
                </a:solidFill>
                <a:uFill>
                  <a:solidFill>
                    <a:srgbClr val="FFFFFF"/>
                  </a:solidFill>
                </a:uFill>
                <a:latin typeface="sans-serif;Arial"/>
                <a:ea typeface="源ノ角ゴシック Medium"/>
              </a:rPr>
              <a:t>Ca </a:t>
            </a:r>
            <a:r>
              <a:rPr lang="en-US" sz="2400" b="1" spc="-1" dirty="0" err="1">
                <a:solidFill>
                  <a:schemeClr val="bg1"/>
                </a:solidFill>
                <a:uFill>
                  <a:solidFill>
                    <a:srgbClr val="FFFFFF"/>
                  </a:solidFill>
                </a:uFill>
                <a:latin typeface="sans-serif;Arial"/>
                <a:ea typeface="源ノ角ゴシック Medium"/>
              </a:rPr>
              <a:t>urmare</a:t>
            </a:r>
            <a:r>
              <a:rPr lang="en-US" sz="2400" b="1" spc="-1" dirty="0">
                <a:solidFill>
                  <a:schemeClr val="bg1"/>
                </a:solidFill>
                <a:uFill>
                  <a:solidFill>
                    <a:srgbClr val="FFFFFF"/>
                  </a:solidFill>
                </a:uFill>
                <a:latin typeface="sans-serif;Arial"/>
                <a:ea typeface="源ノ角ゴシック Medium"/>
              </a:rPr>
              <a:t> a </a:t>
            </a:r>
            <a:r>
              <a:rPr lang="en-US" sz="2400" b="1" spc="-1" dirty="0" err="1">
                <a:solidFill>
                  <a:schemeClr val="bg1"/>
                </a:solidFill>
                <a:uFill>
                  <a:solidFill>
                    <a:srgbClr val="FFFFFF"/>
                  </a:solidFill>
                </a:uFill>
                <a:latin typeface="sans-serif;Arial"/>
                <a:ea typeface="源ノ角ゴシック Medium"/>
              </a:rPr>
              <a:t>înfrângerii</a:t>
            </a:r>
            <a:r>
              <a:rPr lang="en-US" sz="2400" b="1" spc="-1" dirty="0">
                <a:solidFill>
                  <a:schemeClr val="bg1"/>
                </a:solidFill>
                <a:uFill>
                  <a:solidFill>
                    <a:srgbClr val="FFFFFF"/>
                  </a:solidFill>
                </a:uFill>
                <a:latin typeface="sans-serif;Arial"/>
                <a:ea typeface="源ノ角ゴシック Medium"/>
              </a:rPr>
              <a:t> </a:t>
            </a:r>
            <a:r>
              <a:rPr lang="en-US" sz="2400" b="1" spc="-1" dirty="0" err="1">
                <a:solidFill>
                  <a:schemeClr val="bg1"/>
                </a:solidFill>
                <a:uFill>
                  <a:solidFill>
                    <a:srgbClr val="FFFFFF"/>
                  </a:solidFill>
                </a:uFill>
                <a:latin typeface="sans-serif;Arial"/>
                <a:ea typeface="源ノ角ゴシック Medium"/>
              </a:rPr>
              <a:t>în</a:t>
            </a:r>
            <a:r>
              <a:rPr lang="en-US" sz="2400" b="1" spc="-1" dirty="0">
                <a:solidFill>
                  <a:schemeClr val="bg1"/>
                </a:solidFill>
                <a:uFill>
                  <a:solidFill>
                    <a:srgbClr val="FFFFFF"/>
                  </a:solidFill>
                </a:uFill>
                <a:latin typeface="sans-serif;Arial"/>
                <a:ea typeface="源ノ角ゴシック Medium"/>
              </a:rPr>
              <a:t> Campania din </a:t>
            </a:r>
            <a:r>
              <a:rPr lang="en-US" sz="2400" b="1" spc="-1" dirty="0" err="1">
                <a:solidFill>
                  <a:schemeClr val="bg1"/>
                </a:solidFill>
                <a:uFill>
                  <a:solidFill>
                    <a:srgbClr val="FFFFFF"/>
                  </a:solidFill>
                </a:uFill>
                <a:latin typeface="sans-serif;Arial"/>
                <a:ea typeface="源ノ角ゴシック Medium"/>
              </a:rPr>
              <a:t>septembrie</a:t>
            </a:r>
            <a:r>
              <a:rPr lang="en-US" sz="2400" b="1" spc="-1" dirty="0">
                <a:solidFill>
                  <a:schemeClr val="bg1"/>
                </a:solidFill>
                <a:uFill>
                  <a:solidFill>
                    <a:srgbClr val="FFFFFF"/>
                  </a:solidFill>
                </a:uFill>
                <a:latin typeface="sans-serif;Arial"/>
                <a:ea typeface="源ノ角ゴシック Medium"/>
              </a:rPr>
              <a:t>, </a:t>
            </a:r>
            <a:r>
              <a:rPr lang="en-US" sz="2400" b="1" spc="-1" dirty="0">
                <a:solidFill>
                  <a:srgbClr val="252525"/>
                </a:solidFill>
                <a:uFill>
                  <a:solidFill>
                    <a:srgbClr val="FFFFFF"/>
                  </a:solidFill>
                </a:uFill>
                <a:latin typeface="sans-serif;Arial"/>
                <a:ea typeface="源ノ角ゴシック Medium"/>
              </a:rPr>
              <a:t>s-a format </a:t>
            </a:r>
            <a:r>
              <a:rPr lang="en-US" sz="2400" b="1" spc="-1" dirty="0" err="1">
                <a:solidFill>
                  <a:srgbClr val="1C1C1C"/>
                </a:solidFill>
                <a:uFill>
                  <a:solidFill>
                    <a:srgbClr val="FFFFFF"/>
                  </a:solidFill>
                </a:uFill>
                <a:latin typeface="Source Sans Pro Semibold"/>
                <a:ea typeface="源ノ角ゴシック Medium"/>
              </a:rPr>
              <a:t>Statul</a:t>
            </a:r>
            <a:r>
              <a:rPr lang="en-US" sz="2400" b="1" spc="-1" dirty="0">
                <a:solidFill>
                  <a:srgbClr val="1C1C1C"/>
                </a:solidFill>
                <a:uFill>
                  <a:solidFill>
                    <a:srgbClr val="FFFFFF"/>
                  </a:solidFill>
                </a:uFill>
                <a:latin typeface="Source Sans Pro Semibold"/>
                <a:ea typeface="源ノ角ゴシック Medium"/>
              </a:rPr>
              <a:t> secret </a:t>
            </a:r>
            <a:r>
              <a:rPr lang="en-US" sz="2400" b="1" spc="-1" dirty="0" err="1">
                <a:solidFill>
                  <a:srgbClr val="1C1C1C"/>
                </a:solidFill>
                <a:uFill>
                  <a:solidFill>
                    <a:srgbClr val="FFFFFF"/>
                  </a:solidFill>
                </a:uFill>
                <a:latin typeface="Source Sans Pro Semibold"/>
                <a:ea typeface="源ノ角ゴシック Medium"/>
              </a:rPr>
              <a:t>polonez</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1C1C1C"/>
                </a:solidFill>
                <a:uFill>
                  <a:solidFill>
                    <a:srgbClr val="FFFFFF"/>
                  </a:solidFill>
                </a:uFill>
                <a:latin typeface="Source Sans Pro Semibold"/>
                <a:ea typeface="源ノ角ゴシック Medium"/>
              </a:rPr>
              <a:t>Lupta</a:t>
            </a:r>
            <a:r>
              <a:rPr lang="en-US" sz="2400" b="1" spc="-1" dirty="0">
                <a:solidFill>
                  <a:srgbClr val="1C1C1C"/>
                </a:solidFill>
                <a:uFill>
                  <a:solidFill>
                    <a:srgbClr val="FFFFFF"/>
                  </a:solidFill>
                </a:uFill>
                <a:latin typeface="Source Sans Pro Semibold"/>
                <a:ea typeface="源ノ角ゴシック Medium"/>
              </a:rPr>
              <a:t> </a:t>
            </a:r>
            <a:r>
              <a:rPr lang="en-US" sz="2400" b="1" spc="-1" dirty="0" err="1">
                <a:solidFill>
                  <a:srgbClr val="1C1C1C"/>
                </a:solidFill>
                <a:uFill>
                  <a:solidFill>
                    <a:srgbClr val="FFFFFF"/>
                  </a:solidFill>
                </a:uFill>
                <a:latin typeface="Source Sans Pro Semibold"/>
                <a:ea typeface="源ノ角ゴシック Medium"/>
              </a:rPr>
              <a:t>Poloniei</a:t>
            </a:r>
            <a:r>
              <a:rPr lang="en-US" sz="2400" b="1" spc="-1" dirty="0">
                <a:solidFill>
                  <a:srgbClr val="1C1C1C"/>
                </a:solidFill>
                <a:uFill>
                  <a:solidFill>
                    <a:srgbClr val="FFFFFF"/>
                  </a:solidFill>
                </a:uFill>
                <a:latin typeface="Source Sans Pro Semibold"/>
                <a:ea typeface="源ノ角ゴシック Medium"/>
              </a:rPr>
              <a:t> </a:t>
            </a:r>
            <a:r>
              <a:rPr lang="en-US" sz="2400" b="1" spc="-1" dirty="0" err="1">
                <a:solidFill>
                  <a:srgbClr val="1C1C1C"/>
                </a:solidFill>
                <a:uFill>
                  <a:solidFill>
                    <a:srgbClr val="FFFFFF"/>
                  </a:solidFill>
                </a:uFill>
                <a:latin typeface="Source Sans Pro Semibold"/>
                <a:ea typeface="源ノ角ゴシック Medium"/>
              </a:rPr>
              <a:t>în</a:t>
            </a:r>
            <a:r>
              <a:rPr lang="en-US" sz="2400" b="1" spc="-1" dirty="0">
                <a:solidFill>
                  <a:srgbClr val="1C1C1C"/>
                </a:solidFill>
                <a:uFill>
                  <a:solidFill>
                    <a:srgbClr val="FFFFFF"/>
                  </a:solidFill>
                </a:uFill>
                <a:latin typeface="Source Sans Pro Semibold"/>
                <a:ea typeface="源ノ角ゴシック Medium"/>
              </a:rPr>
              <a:t> al </a:t>
            </a:r>
            <a:r>
              <a:rPr lang="en-US" sz="2400" b="1" spc="-1" dirty="0" err="1">
                <a:solidFill>
                  <a:srgbClr val="1C1C1C"/>
                </a:solidFill>
                <a:uFill>
                  <a:solidFill>
                    <a:srgbClr val="FFFFFF"/>
                  </a:solidFill>
                </a:uFill>
                <a:latin typeface="Source Sans Pro Semibold"/>
                <a:ea typeface="源ノ角ゴシック Medium"/>
              </a:rPr>
              <a:t>doilea</a:t>
            </a:r>
            <a:r>
              <a:rPr lang="en-US" sz="2400" b="1" spc="-1" dirty="0">
                <a:solidFill>
                  <a:srgbClr val="1C1C1C"/>
                </a:solidFill>
                <a:uFill>
                  <a:solidFill>
                    <a:srgbClr val="FFFFFF"/>
                  </a:solidFill>
                </a:uFill>
                <a:latin typeface="Source Sans Pro Semibold"/>
                <a:ea typeface="源ノ角ゴシック Medium"/>
              </a:rPr>
              <a:t> </a:t>
            </a:r>
            <a:r>
              <a:rPr lang="en-US" sz="2400" b="1" spc="-1" dirty="0" err="1">
                <a:solidFill>
                  <a:srgbClr val="1C1C1C"/>
                </a:solidFill>
                <a:uFill>
                  <a:solidFill>
                    <a:srgbClr val="FFFFFF"/>
                  </a:solidFill>
                </a:uFill>
                <a:latin typeface="Source Sans Pro Semibold"/>
                <a:ea typeface="源ノ角ゴシック Medium"/>
              </a:rPr>
              <a:t>război</a:t>
            </a:r>
            <a:r>
              <a:rPr lang="en-US" sz="2400" b="1" spc="-1" dirty="0">
                <a:solidFill>
                  <a:srgbClr val="1C1C1C"/>
                </a:solidFill>
                <a:uFill>
                  <a:solidFill>
                    <a:srgbClr val="FFFFFF"/>
                  </a:solidFill>
                </a:uFill>
                <a:latin typeface="Source Sans Pro Semibold"/>
                <a:ea typeface="源ノ角ゴシック Medium"/>
              </a:rPr>
              <a:t> </a:t>
            </a:r>
            <a:r>
              <a:rPr lang="en-US" sz="2400" b="1" spc="-1" dirty="0" err="1">
                <a:solidFill>
                  <a:srgbClr val="1C1C1C"/>
                </a:solidFill>
                <a:uFill>
                  <a:solidFill>
                    <a:srgbClr val="FFFFFF"/>
                  </a:solidFill>
                </a:uFill>
                <a:latin typeface="Source Sans Pro Semibold"/>
                <a:ea typeface="源ノ角ゴシック Medium"/>
              </a:rPr>
              <a:t>mondial</a:t>
            </a:r>
            <a:r>
              <a:rPr lang="en-US" sz="2400" b="1" spc="-1" dirty="0">
                <a:solidFill>
                  <a:srgbClr val="1C1C1C"/>
                </a:solidFill>
                <a:uFill>
                  <a:solidFill>
                    <a:srgbClr val="FFFFFF"/>
                  </a:solidFill>
                </a:uFill>
                <a:latin typeface="Source Sans Pro Semibold"/>
                <a:ea typeface="源ノ角ゴシック Medium"/>
              </a:rPr>
              <a:t> nu a </a:t>
            </a:r>
            <a:r>
              <a:rPr lang="en-US" sz="2400" b="1" spc="-1" dirty="0" err="1">
                <a:solidFill>
                  <a:srgbClr val="1C1C1C"/>
                </a:solidFill>
                <a:uFill>
                  <a:solidFill>
                    <a:srgbClr val="FFFFFF"/>
                  </a:solidFill>
                </a:uFill>
                <a:latin typeface="Source Sans Pro Semibold"/>
                <a:ea typeface="源ノ角ゴシック Medium"/>
              </a:rPr>
              <a:t>încetat</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252525"/>
                </a:solidFill>
                <a:uFill>
                  <a:solidFill>
                    <a:srgbClr val="FFFFFF"/>
                  </a:solidFill>
                </a:uFill>
                <a:latin typeface="sans-serif;Arial"/>
                <a:ea typeface="源ノ角ゴシック Medium"/>
              </a:rPr>
              <a:t>nou</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252525"/>
                </a:solidFill>
                <a:uFill>
                  <a:solidFill>
                    <a:srgbClr val="FFFFFF"/>
                  </a:solidFill>
                </a:uFill>
                <a:latin typeface="sans-serif;Arial"/>
                <a:ea typeface="源ノ角ゴシック Medium"/>
              </a:rPr>
              <a:t>creata</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252525"/>
                </a:solidFill>
                <a:uFill>
                  <a:solidFill>
                    <a:srgbClr val="FFFFFF"/>
                  </a:solidFill>
                </a:uFill>
                <a:latin typeface="sans-serif;Arial"/>
                <a:ea typeface="源ノ角ゴシック Medium"/>
              </a:rPr>
              <a:t>sa</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252525"/>
                </a:solidFill>
                <a:uFill>
                  <a:solidFill>
                    <a:srgbClr val="FFFFFF"/>
                  </a:solidFill>
                </a:uFill>
                <a:latin typeface="sans-serif;Arial"/>
                <a:ea typeface="源ノ角ゴシック Medium"/>
              </a:rPr>
              <a:t>armată</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252525"/>
                </a:solidFill>
                <a:uFill>
                  <a:solidFill>
                    <a:srgbClr val="FFFFFF"/>
                  </a:solidFill>
                </a:uFill>
                <a:latin typeface="sans-serif;Arial"/>
                <a:ea typeface="源ノ角ゴシック Medium"/>
              </a:rPr>
              <a:t>continuând</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252525"/>
                </a:solidFill>
                <a:uFill>
                  <a:solidFill>
                    <a:srgbClr val="FFFFFF"/>
                  </a:solidFill>
                </a:uFill>
                <a:latin typeface="sans-serif;Arial"/>
                <a:ea typeface="源ノ角ゴシック Medium"/>
              </a:rPr>
              <a:t>să</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252525"/>
                </a:solidFill>
                <a:uFill>
                  <a:solidFill>
                    <a:srgbClr val="FFFFFF"/>
                  </a:solidFill>
                </a:uFill>
                <a:latin typeface="sans-serif;Arial"/>
                <a:ea typeface="源ノ角ゴシック Medium"/>
              </a:rPr>
              <a:t>contribuie</a:t>
            </a:r>
            <a:r>
              <a:rPr lang="en-US" sz="2400" b="1" spc="-1" dirty="0">
                <a:solidFill>
                  <a:srgbClr val="252525"/>
                </a:solidFill>
                <a:uFill>
                  <a:solidFill>
                    <a:srgbClr val="FFFFFF"/>
                  </a:solidFill>
                </a:uFill>
                <a:latin typeface="sans-serif;Arial"/>
                <a:ea typeface="源ノ角ゴシック Medium"/>
              </a:rPr>
              <a:t> la </a:t>
            </a:r>
            <a:r>
              <a:rPr lang="en-US" sz="2400" b="1" spc="-1" dirty="0" err="1">
                <a:solidFill>
                  <a:srgbClr val="252525"/>
                </a:solidFill>
                <a:uFill>
                  <a:solidFill>
                    <a:srgbClr val="FFFFFF"/>
                  </a:solidFill>
                </a:uFill>
                <a:latin typeface="sans-serif;Arial"/>
                <a:ea typeface="源ノ角ゴシック Medium"/>
              </a:rPr>
              <a:t>operațiunile</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252525"/>
                </a:solidFill>
                <a:uFill>
                  <a:solidFill>
                    <a:srgbClr val="FFFFFF"/>
                  </a:solidFill>
                </a:uFill>
                <a:latin typeface="sans-serif;Arial"/>
                <a:ea typeface="源ノ角ゴシック Medium"/>
              </a:rPr>
              <a:t>militare</a:t>
            </a:r>
            <a:r>
              <a:rPr lang="en-US" sz="2400" b="1" spc="-1" dirty="0">
                <a:solidFill>
                  <a:srgbClr val="252525"/>
                </a:solidFill>
                <a:uFill>
                  <a:solidFill>
                    <a:srgbClr val="FFFFFF"/>
                  </a:solidFill>
                </a:uFill>
                <a:latin typeface="sans-serif;Arial"/>
                <a:ea typeface="源ノ角ゴシック Medium"/>
              </a:rPr>
              <a:t> ale </a:t>
            </a:r>
            <a:r>
              <a:rPr lang="en-US" sz="2400" b="1" spc="-1" dirty="0" err="1">
                <a:solidFill>
                  <a:srgbClr val="252525"/>
                </a:solidFill>
                <a:uFill>
                  <a:solidFill>
                    <a:srgbClr val="FFFFFF"/>
                  </a:solidFill>
                </a:uFill>
                <a:latin typeface="sans-serif;Arial"/>
                <a:ea typeface="源ノ角ゴシック Medium"/>
              </a:rPr>
              <a:t>Aliaților</a:t>
            </a:r>
            <a:r>
              <a:rPr lang="en-US" sz="2400" b="1" spc="-1" dirty="0">
                <a:solidFill>
                  <a:srgbClr val="252525"/>
                </a:solidFill>
                <a:uFill>
                  <a:solidFill>
                    <a:srgbClr val="FFFFFF"/>
                  </a:solidFill>
                </a:uFill>
                <a:latin typeface="sans-serif;Arial"/>
                <a:ea typeface="源ノ角ゴシック Medium"/>
              </a:rPr>
              <a:t> de-a </a:t>
            </a:r>
            <a:r>
              <a:rPr lang="en-US" sz="2400" b="1" spc="-1" dirty="0" err="1">
                <a:solidFill>
                  <a:srgbClr val="252525"/>
                </a:solidFill>
                <a:uFill>
                  <a:solidFill>
                    <a:srgbClr val="FFFFFF"/>
                  </a:solidFill>
                </a:uFill>
                <a:latin typeface="sans-serif;Arial"/>
                <a:ea typeface="源ノ角ゴシック Medium"/>
              </a:rPr>
              <a:t>lungul</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252525"/>
                </a:solidFill>
                <a:uFill>
                  <a:solidFill>
                    <a:srgbClr val="FFFFFF"/>
                  </a:solidFill>
                </a:uFill>
                <a:latin typeface="sans-serif;Arial"/>
                <a:ea typeface="源ノ角ゴシック Medium"/>
              </a:rPr>
              <a:t>întregii</a:t>
            </a:r>
            <a:r>
              <a:rPr lang="en-US" sz="2400" b="1" spc="-1" dirty="0">
                <a:solidFill>
                  <a:srgbClr val="252525"/>
                </a:solidFill>
                <a:uFill>
                  <a:solidFill>
                    <a:srgbClr val="FFFFFF"/>
                  </a:solidFill>
                </a:uFill>
                <a:latin typeface="sans-serif;Arial"/>
                <a:ea typeface="源ノ角ゴシック Medium"/>
              </a:rPr>
              <a:t> </a:t>
            </a:r>
            <a:r>
              <a:rPr lang="en-US" sz="2400" b="1" spc="-1" dirty="0" err="1">
                <a:solidFill>
                  <a:srgbClr val="252525"/>
                </a:solidFill>
                <a:uFill>
                  <a:solidFill>
                    <a:srgbClr val="FFFFFF"/>
                  </a:solidFill>
                </a:uFill>
                <a:latin typeface="sans-serif;Arial"/>
                <a:ea typeface="源ノ角ゴシック Medium"/>
              </a:rPr>
              <a:t>conflagrații</a:t>
            </a:r>
            <a:r>
              <a:rPr lang="en-US" sz="2400" b="1" spc="-1" dirty="0">
                <a:solidFill>
                  <a:srgbClr val="252525"/>
                </a:solidFill>
                <a:uFill>
                  <a:solidFill>
                    <a:srgbClr val="FFFFFF"/>
                  </a:solidFill>
                </a:uFill>
                <a:latin typeface="sans-serif;Arial"/>
                <a:ea typeface="源ノ角ゴシック Medium"/>
              </a:rPr>
              <a:t>.</a:t>
            </a:r>
            <a:r>
              <a:rPr lang="en-US" sz="2400" b="1" spc="-1" dirty="0">
                <a:solidFill>
                  <a:srgbClr val="1C1C1C"/>
                </a:solidFill>
                <a:uFill>
                  <a:solidFill>
                    <a:srgbClr val="FFFFFF"/>
                  </a:solidFill>
                </a:uFill>
                <a:latin typeface="Source Sans Pro Semibold"/>
                <a:ea typeface="源ノ角ゴシック Medium"/>
              </a:rPr>
              <a:t> </a:t>
            </a:r>
            <a:endParaRPr lang="en-US" sz="2400" b="1" spc="-1" dirty="0">
              <a:solidFill>
                <a:srgbClr val="1C1C1C"/>
              </a:solidFill>
              <a:uFill>
                <a:solidFill>
                  <a:srgbClr val="FFFFFF"/>
                </a:solidFill>
              </a:uFill>
              <a:latin typeface="Source Sans Pro Semibold"/>
            </a:endParaRPr>
          </a:p>
        </p:txBody>
      </p:sp>
      <p:pic>
        <p:nvPicPr>
          <p:cNvPr id="91" name="Picture 90"/>
          <p:cNvPicPr/>
          <p:nvPr/>
        </p:nvPicPr>
        <p:blipFill>
          <a:blip r:embed="rId2" cstate="print"/>
          <a:stretch/>
        </p:blipFill>
        <p:spPr>
          <a:xfrm>
            <a:off x="4442409" y="901516"/>
            <a:ext cx="4196509" cy="2216536"/>
          </a:xfrm>
          <a:prstGeom prst="rect">
            <a:avLst/>
          </a:prstGeom>
          <a:ln>
            <a:noFill/>
          </a:ln>
        </p:spPr>
      </p:pic>
      <p:pic>
        <p:nvPicPr>
          <p:cNvPr id="2069" name="Picture 21" descr="C:\Users\unu\AppData\Local\Microsoft\Windows\INetCache\IE\0LP47H00\2222993604_e06b8f7009_z[1].jpg"/>
          <p:cNvPicPr>
            <a:picLocks noChangeAspect="1" noChangeArrowheads="1"/>
          </p:cNvPicPr>
          <p:nvPr/>
        </p:nvPicPr>
        <p:blipFill>
          <a:blip r:embed="rId3"/>
          <a:srcRect/>
          <a:stretch>
            <a:fillRect/>
          </a:stretch>
        </p:blipFill>
        <p:spPr bwMode="auto">
          <a:xfrm flipH="1">
            <a:off x="4766411" y="3299386"/>
            <a:ext cx="4082429" cy="2842858"/>
          </a:xfrm>
          <a:prstGeom prst="rect">
            <a:avLst/>
          </a:prstGeom>
          <a:noFill/>
        </p:spPr>
      </p:pic>
      <p:pic>
        <p:nvPicPr>
          <p:cNvPr id="2050" name="Picture 2" descr="F:\Resurse\free-vector-poland_102233_Poland.png"/>
          <p:cNvPicPr>
            <a:picLocks noChangeAspect="1" noChangeArrowheads="1"/>
          </p:cNvPicPr>
          <p:nvPr/>
        </p:nvPicPr>
        <p:blipFill>
          <a:blip r:embed="rId4"/>
          <a:srcRect/>
          <a:stretch>
            <a:fillRect/>
          </a:stretch>
        </p:blipFill>
        <p:spPr bwMode="auto">
          <a:xfrm>
            <a:off x="4235031" y="1031142"/>
            <a:ext cx="4908970" cy="4909485"/>
          </a:xfrm>
          <a:prstGeom prst="rect">
            <a:avLst/>
          </a:prstGeom>
          <a:noFill/>
        </p:spPr>
      </p:pic>
    </p:spTree>
  </p:cSld>
  <p:clrMapOvr>
    <a:masterClrMapping/>
  </p:clrMapOvr>
  <p:transition>
    <p:wheel spokes="8"/>
  </p:transition>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heckerboard(across)">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069"/>
                                        </p:tgtEl>
                                        <p:attrNameLst>
                                          <p:attrName>style.visibility</p:attrName>
                                        </p:attrNameLst>
                                      </p:cBhvr>
                                      <p:to>
                                        <p:strVal val="visible"/>
                                      </p:to>
                                    </p:set>
                                    <p:anim calcmode="lin" valueType="num">
                                      <p:cBhvr additive="base">
                                        <p:cTn id="12" dur="7000" fill="hold"/>
                                        <p:tgtEl>
                                          <p:spTgt spid="2069"/>
                                        </p:tgtEl>
                                        <p:attrNameLst>
                                          <p:attrName>ppt_x</p:attrName>
                                        </p:attrNameLst>
                                      </p:cBhvr>
                                      <p:tavLst>
                                        <p:tav tm="0">
                                          <p:val>
                                            <p:strVal val="1+#ppt_w/2"/>
                                          </p:val>
                                        </p:tav>
                                        <p:tav tm="100000">
                                          <p:val>
                                            <p:strVal val="#ppt_x"/>
                                          </p:val>
                                        </p:tav>
                                      </p:tavLst>
                                    </p:anim>
                                    <p:anim calcmode="lin" valueType="num">
                                      <p:cBhvr additive="base">
                                        <p:cTn id="13" dur="7000" fill="hold"/>
                                        <p:tgtEl>
                                          <p:spTgt spid="206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2133" y="4267216"/>
            <a:ext cx="7772400" cy="1470025"/>
          </a:xfrm>
          <a:ln>
            <a:noFill/>
          </a:ln>
          <a:effectLst>
            <a:glow rad="228600">
              <a:schemeClr val="accent6">
                <a:satMod val="175000"/>
                <a:alpha val="40000"/>
              </a:schemeClr>
            </a:glow>
          </a:effectLst>
          <a:scene3d>
            <a:camera prst="orthographicFront">
              <a:rot lat="0" lon="0" rev="0"/>
            </a:camera>
            <a:lightRig rig="contrasting" dir="t">
              <a:rot lat="0" lon="0" rev="7800000"/>
            </a:lightRig>
          </a:scene3d>
          <a:sp3d>
            <a:bevelT w="139700" h="139700"/>
          </a:sp3d>
        </p:spPr>
        <p:txBody>
          <a:bodyPr>
            <a:norm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lgn="l"/>
            <a:r>
              <a:rPr lang="ro-RO"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accent2">
                      <a:satMod val="175000"/>
                      <a:alpha val="40000"/>
                    </a:schemeClr>
                  </a:glow>
                  <a:outerShdw blurRad="50800" dist="38100" dir="5400000" algn="t" rotWithShape="0">
                    <a:prstClr val="black">
                      <a:alpha val="40000"/>
                    </a:prstClr>
                  </a:outerShdw>
                  <a:reflection blurRad="6350" stA="60000" endA="900" endPos="58000" dir="5400000" sy="-100000" algn="bl" rotWithShape="0"/>
                </a:effectLst>
                <a:latin typeface="Aharoni" pitchFamily="2" charset="-79"/>
                <a:cs typeface="Aharoni" pitchFamily="2" charset="-79"/>
              </a:rPr>
              <a:t>- Invadarea Poloniei -</a:t>
            </a:r>
            <a:r>
              <a:rPr lang="ro-RO"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haroni" pitchFamily="2" charset="-79"/>
                <a:cs typeface="Aharoni" pitchFamily="2" charset="-79"/>
              </a:rPr>
              <a:t/>
            </a:r>
            <a:br>
              <a:rPr lang="ro-RO"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haroni" pitchFamily="2" charset="-79"/>
                <a:cs typeface="Aharoni" pitchFamily="2" charset="-79"/>
              </a:rPr>
            </a:b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5" name="TextBox 4"/>
          <p:cNvSpPr txBox="1"/>
          <p:nvPr/>
        </p:nvSpPr>
        <p:spPr>
          <a:xfrm>
            <a:off x="337459" y="990619"/>
            <a:ext cx="8501744" cy="769441"/>
          </a:xfrm>
          <a:prstGeom prst="rect">
            <a:avLst/>
          </a:prstGeom>
          <a:noFill/>
        </p:spPr>
        <p:txBody>
          <a:bodyPr wrap="square" lIns="91301" tIns="45653" rIns="91301" bIns="45653" rtlCol="0">
            <a:spAutoFit/>
          </a:bodyPr>
          <a:lstStyle/>
          <a:p>
            <a:r>
              <a:rPr lang="ro-RO" sz="4400" b="1" dirty="0" smtClean="0">
                <a:ln w="18000">
                  <a:solidFill>
                    <a:schemeClr val="tx1"/>
                  </a:solidFill>
                  <a:prstDash val="solid"/>
                  <a:miter lim="800000"/>
                </a:ln>
                <a:solidFill>
                  <a:srgbClr val="FFFF00"/>
                </a:solidFill>
                <a:effectLst>
                  <a:outerShdw blurRad="25500" dist="23000" dir="7020000" algn="tl">
                    <a:srgbClr val="000000">
                      <a:alpha val="50000"/>
                    </a:srgbClr>
                  </a:outerShdw>
                  <a:reflection blurRad="6350" stA="55000" endA="300" endPos="45500" dir="5400000" sy="-100000" algn="bl" rotWithShape="0"/>
                </a:effectLst>
              </a:rPr>
              <a:t>  AL  DOILEA   RAZBOI MONDIAL</a:t>
            </a:r>
            <a:endParaRPr lang="en-US" sz="4400" b="1" dirty="0">
              <a:ln w="18000">
                <a:solidFill>
                  <a:schemeClr val="tx1"/>
                </a:solidFill>
                <a:prstDash val="solid"/>
                <a:miter lim="800000"/>
              </a:ln>
              <a:solidFill>
                <a:srgbClr val="FFFF00"/>
              </a:solidFill>
              <a:effectLst>
                <a:outerShdw blurRad="25500" dist="23000" dir="7020000" algn="tl">
                  <a:srgbClr val="000000">
                    <a:alpha val="50000"/>
                  </a:srgbClr>
                </a:outerShdw>
                <a:reflection blurRad="6350" stA="55000" endA="300" endPos="45500" dir="5400000" sy="-100000" algn="bl" rotWithShape="0"/>
              </a:effectLst>
            </a:endParaRPr>
          </a:p>
        </p:txBody>
      </p:sp>
      <p:sp>
        <p:nvSpPr>
          <p:cNvPr id="6" name="TextBox 5"/>
          <p:cNvSpPr txBox="1"/>
          <p:nvPr/>
        </p:nvSpPr>
        <p:spPr>
          <a:xfrm>
            <a:off x="4419600" y="5334007"/>
            <a:ext cx="4724400" cy="584640"/>
          </a:xfrm>
          <a:prstGeom prst="rect">
            <a:avLst/>
          </a:prstGeom>
          <a:noFill/>
        </p:spPr>
        <p:txBody>
          <a:bodyPr wrap="square" lIns="91301" tIns="45653" rIns="91301" bIns="45653" rtlCol="0">
            <a:spAutoFit/>
          </a:bodyPr>
          <a:lstStyle/>
          <a:p>
            <a:r>
              <a:rPr lang="en-US" sz="3200" b="1" dirty="0" smtClean="0">
                <a:ln w="31550" cmpd="sng">
                  <a:solidFill>
                    <a:schemeClr val="bg1"/>
                  </a:solidFill>
                  <a:prstDash val="solid"/>
                </a:ln>
                <a:solidFill>
                  <a:srgbClr val="FF0000"/>
                </a:solidFill>
                <a:effectLst>
                  <a:outerShdw blurRad="50800" dist="40000" dir="5400000" algn="tl" rotWithShape="0">
                    <a:srgbClr val="000000">
                      <a:shade val="5000"/>
                      <a:satMod val="120000"/>
                      <a:alpha val="33000"/>
                    </a:srgbClr>
                  </a:outerShdw>
                </a:effectLst>
                <a:latin typeface="Arial Black" pitchFamily="34" charset="0"/>
              </a:rPr>
              <a:t> </a:t>
            </a:r>
            <a:r>
              <a:rPr lang="en-US" sz="3200" b="1" dirty="0">
                <a:ln w="31550" cmpd="sng">
                  <a:solidFill>
                    <a:schemeClr val="bg1"/>
                  </a:solidFill>
                  <a:prstDash val="solid"/>
                </a:ln>
                <a:solidFill>
                  <a:srgbClr val="FF0000"/>
                </a:solidFill>
                <a:effectLst>
                  <a:outerShdw blurRad="50800" dist="40000" dir="5400000" algn="tl" rotWithShape="0">
                    <a:srgbClr val="000000">
                      <a:shade val="5000"/>
                      <a:satMod val="120000"/>
                      <a:alpha val="33000"/>
                    </a:srgbClr>
                  </a:outerShdw>
                </a:effectLst>
                <a:latin typeface="Arial Black" pitchFamily="34" charset="0"/>
              </a:rPr>
              <a:t> </a:t>
            </a:r>
            <a:r>
              <a:rPr lang="en-US" sz="3200" b="1" dirty="0" smtClean="0">
                <a:ln w="31550" cmpd="sng">
                  <a:solidFill>
                    <a:schemeClr val="bg1"/>
                  </a:solidFill>
                  <a:prstDash val="solid"/>
                </a:ln>
                <a:solidFill>
                  <a:srgbClr val="FF0000"/>
                </a:solidFill>
                <a:effectLst>
                  <a:outerShdw blurRad="50800" dist="40000" dir="5400000" algn="tl" rotWithShape="0">
                    <a:srgbClr val="000000">
                      <a:shade val="5000"/>
                      <a:satMod val="120000"/>
                      <a:alpha val="33000"/>
                    </a:srgbClr>
                  </a:outerShdw>
                </a:effectLst>
                <a:latin typeface="Arial Black" pitchFamily="34" charset="0"/>
              </a:rPr>
              <a:t> 193</a:t>
            </a:r>
            <a:r>
              <a:rPr lang="ro-RO" sz="3200" b="1" dirty="0" smtClean="0">
                <a:ln w="31550" cmpd="sng">
                  <a:solidFill>
                    <a:schemeClr val="bg1"/>
                  </a:solidFill>
                  <a:prstDash val="solid"/>
                </a:ln>
                <a:solidFill>
                  <a:srgbClr val="FF0000"/>
                </a:solidFill>
                <a:effectLst>
                  <a:outerShdw blurRad="50800" dist="40000" dir="5400000" algn="tl" rotWithShape="0">
                    <a:srgbClr val="000000">
                      <a:shade val="5000"/>
                      <a:satMod val="120000"/>
                      <a:alpha val="33000"/>
                    </a:srgbClr>
                  </a:outerShdw>
                </a:effectLst>
                <a:latin typeface="Arial Black" pitchFamily="34" charset="0"/>
              </a:rPr>
              <a:t>9</a:t>
            </a:r>
            <a:endParaRPr lang="en-US" sz="3200" b="1" dirty="0">
              <a:ln w="31550" cmpd="sng">
                <a:solidFill>
                  <a:schemeClr val="bg1"/>
                </a:solidFill>
                <a:prstDash val="solid"/>
              </a:ln>
              <a:solidFill>
                <a:srgbClr val="FF0000"/>
              </a:solidFill>
              <a:effectLst>
                <a:outerShdw blurRad="50800" dist="40000" dir="5400000" algn="tl" rotWithShape="0">
                  <a:srgbClr val="000000">
                    <a:shade val="5000"/>
                    <a:satMod val="120000"/>
                    <a:alpha val="33000"/>
                  </a:srgbClr>
                </a:outerShdw>
              </a:effectLst>
              <a:latin typeface="Arial Black" pitchFamily="34" charset="0"/>
            </a:endParaRPr>
          </a:p>
        </p:txBody>
      </p:sp>
      <p:sp>
        <p:nvSpPr>
          <p:cNvPr id="7" name="TextBox 6"/>
          <p:cNvSpPr txBox="1"/>
          <p:nvPr/>
        </p:nvSpPr>
        <p:spPr>
          <a:xfrm>
            <a:off x="5181605" y="1989909"/>
            <a:ext cx="3717471" cy="523220"/>
          </a:xfrm>
          <a:prstGeom prst="rect">
            <a:avLst/>
          </a:prstGeom>
          <a:noFill/>
        </p:spPr>
        <p:txBody>
          <a:bodyPr wrap="square" lIns="91301" tIns="45653" rIns="91301" bIns="45653" rtlCol="0">
            <a:spAutoFit/>
          </a:bodyPr>
          <a:lstStyle/>
          <a:p>
            <a:r>
              <a:rPr lang="ro-RO" sz="2800" b="1" dirty="0"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Black" pitchFamily="34" charset="0"/>
                <a:cs typeface="Aharoni" pitchFamily="2" charset="-79"/>
              </a:rPr>
              <a:t>1939-1945</a:t>
            </a:r>
            <a:endParaRPr lang="en-US" sz="2800" b="1" dirty="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Black" pitchFamily="34" charset="0"/>
              <a:cs typeface="Aharoni" pitchFamily="2" charset="-79"/>
            </a:endParaRPr>
          </a:p>
        </p:txBody>
      </p:sp>
      <p:pic>
        <p:nvPicPr>
          <p:cNvPr id="8" name="marganmadalina.wav">
            <a:hlinkClick r:id="" action="ppaction://media"/>
          </p:cNvPr>
          <p:cNvPicPr>
            <a:picLocks noRot="1" noChangeAspect="1"/>
          </p:cNvPicPr>
          <p:nvPr>
            <a:audioFile r:link="rId1"/>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xmlns="" val="182687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par>
                                <p:cTn id="10" presetID="34" presetClass="emph" presetSubtype="0" fill="hold" grpId="0" nodeType="withEffect">
                                  <p:stCondLst>
                                    <p:cond delay="0"/>
                                  </p:stCondLst>
                                  <p:iterate type="lt">
                                    <p:tmPct val="10000"/>
                                  </p:iterate>
                                  <p:childTnLst>
                                    <p:animMotion origin="layout" path="M 3.88889E-6 -1.20259E-6 L -0.00174 -0.11656 " pathEditMode="relative" rAng="0" ptsTypes="AA">
                                      <p:cBhvr>
                                        <p:cTn id="11" dur="125" accel="50000" decel="50000" autoRev="1" fill="hold">
                                          <p:stCondLst>
                                            <p:cond delay="0"/>
                                          </p:stCondLst>
                                        </p:cTn>
                                        <p:tgtEl>
                                          <p:spTgt spid="2"/>
                                        </p:tgtEl>
                                        <p:attrNameLst>
                                          <p:attrName>ppt_x</p:attrName>
                                          <p:attrName>ppt_y</p:attrName>
                                        </p:attrNameLst>
                                      </p:cBhvr>
                                      <p:rCtr x="-87" y="-5828"/>
                                    </p:animMotion>
                                    <p:animRot by="1500000">
                                      <p:cBhvr>
                                        <p:cTn id="12" dur="63" fill="hold">
                                          <p:stCondLst>
                                            <p:cond delay="0"/>
                                          </p:stCondLst>
                                        </p:cTn>
                                        <p:tgtEl>
                                          <p:spTgt spid="2"/>
                                        </p:tgtEl>
                                        <p:attrNameLst>
                                          <p:attrName>r</p:attrName>
                                        </p:attrNameLst>
                                      </p:cBhvr>
                                    </p:animRot>
                                    <p:animRot by="-1500000">
                                      <p:cBhvr>
                                        <p:cTn id="13" dur="63" fill="hold">
                                          <p:stCondLst>
                                            <p:cond delay="63"/>
                                          </p:stCondLst>
                                        </p:cTn>
                                        <p:tgtEl>
                                          <p:spTgt spid="2"/>
                                        </p:tgtEl>
                                        <p:attrNameLst>
                                          <p:attrName>r</p:attrName>
                                        </p:attrNameLst>
                                      </p:cBhvr>
                                    </p:animRot>
                                    <p:animRot by="-1500000">
                                      <p:cBhvr>
                                        <p:cTn id="14" dur="63" fill="hold">
                                          <p:stCondLst>
                                            <p:cond delay="125"/>
                                          </p:stCondLst>
                                        </p:cTn>
                                        <p:tgtEl>
                                          <p:spTgt spid="2"/>
                                        </p:tgtEl>
                                        <p:attrNameLst>
                                          <p:attrName>r</p:attrName>
                                        </p:attrNameLst>
                                      </p:cBhvr>
                                    </p:animRot>
                                    <p:animRot by="1500000">
                                      <p:cBhvr>
                                        <p:cTn id="15" dur="63" fill="hold">
                                          <p:stCondLst>
                                            <p:cond delay="188"/>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80">
                                          <p:stCondLst>
                                            <p:cond delay="0"/>
                                          </p:stCondLst>
                                        </p:cTn>
                                        <p:tgtEl>
                                          <p:spTgt spid="6"/>
                                        </p:tgtEl>
                                      </p:cBhvr>
                                    </p:animEffect>
                                    <p:anim calcmode="lin" valueType="num">
                                      <p:cBhvr>
                                        <p:cTn id="2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gtEl>
                                      </p:cBhvr>
                                      <p:to x="100000" y="60000"/>
                                    </p:animScale>
                                    <p:animScale>
                                      <p:cBhvr>
                                        <p:cTn id="27" dur="166" decel="50000">
                                          <p:stCondLst>
                                            <p:cond delay="676"/>
                                          </p:stCondLst>
                                        </p:cTn>
                                        <p:tgtEl>
                                          <p:spTgt spid="6"/>
                                        </p:tgtEl>
                                      </p:cBhvr>
                                      <p:to x="100000" y="100000"/>
                                    </p:animScale>
                                    <p:animScale>
                                      <p:cBhvr>
                                        <p:cTn id="28" dur="26">
                                          <p:stCondLst>
                                            <p:cond delay="1312"/>
                                          </p:stCondLst>
                                        </p:cTn>
                                        <p:tgtEl>
                                          <p:spTgt spid="6"/>
                                        </p:tgtEl>
                                      </p:cBhvr>
                                      <p:to x="100000" y="80000"/>
                                    </p:animScale>
                                    <p:animScale>
                                      <p:cBhvr>
                                        <p:cTn id="29" dur="166" decel="50000">
                                          <p:stCondLst>
                                            <p:cond delay="1338"/>
                                          </p:stCondLst>
                                        </p:cTn>
                                        <p:tgtEl>
                                          <p:spTgt spid="6"/>
                                        </p:tgtEl>
                                      </p:cBhvr>
                                      <p:to x="100000" y="100000"/>
                                    </p:animScale>
                                    <p:animScale>
                                      <p:cBhvr>
                                        <p:cTn id="30" dur="26">
                                          <p:stCondLst>
                                            <p:cond delay="1642"/>
                                          </p:stCondLst>
                                        </p:cTn>
                                        <p:tgtEl>
                                          <p:spTgt spid="6"/>
                                        </p:tgtEl>
                                      </p:cBhvr>
                                      <p:to x="100000" y="90000"/>
                                    </p:animScale>
                                    <p:animScale>
                                      <p:cBhvr>
                                        <p:cTn id="31" dur="166" decel="50000">
                                          <p:stCondLst>
                                            <p:cond delay="1668"/>
                                          </p:stCondLst>
                                        </p:cTn>
                                        <p:tgtEl>
                                          <p:spTgt spid="6"/>
                                        </p:tgtEl>
                                      </p:cBhvr>
                                      <p:to x="100000" y="100000"/>
                                    </p:animScale>
                                    <p:animScale>
                                      <p:cBhvr>
                                        <p:cTn id="32" dur="26">
                                          <p:stCondLst>
                                            <p:cond delay="1808"/>
                                          </p:stCondLst>
                                        </p:cTn>
                                        <p:tgtEl>
                                          <p:spTgt spid="6"/>
                                        </p:tgtEl>
                                      </p:cBhvr>
                                      <p:to x="100000" y="95000"/>
                                    </p:animScale>
                                    <p:animScale>
                                      <p:cBhvr>
                                        <p:cTn id="33" dur="166" decel="50000">
                                          <p:stCondLst>
                                            <p:cond delay="1834"/>
                                          </p:stCondLst>
                                        </p:cTn>
                                        <p:tgtEl>
                                          <p:spTgt spid="6"/>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42"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2"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7417"/>
            <a:ext cx="7696200" cy="1020762"/>
          </a:xfrm>
        </p:spPr>
        <p:style>
          <a:lnRef idx="1">
            <a:schemeClr val="accent3"/>
          </a:lnRef>
          <a:fillRef idx="2">
            <a:schemeClr val="accent3"/>
          </a:fillRef>
          <a:effectRef idx="1">
            <a:schemeClr val="accent3"/>
          </a:effectRef>
          <a:fontRef idx="minor">
            <a:schemeClr val="dk1"/>
          </a:fontRef>
        </p:style>
        <p:txBody>
          <a:bodyPr>
            <a:normAutofit/>
          </a:bodyPr>
          <a:lstStyle/>
          <a:p>
            <a:r>
              <a:rPr lang="en-US" sz="4000" dirty="0" err="1" smtClean="0"/>
              <a:t>Invadarea</a:t>
            </a:r>
            <a:r>
              <a:rPr lang="en-US" sz="4000" dirty="0" smtClean="0"/>
              <a:t> </a:t>
            </a:r>
            <a:r>
              <a:rPr lang="en-US" sz="4000" dirty="0" err="1" smtClean="0"/>
              <a:t>Poloniei</a:t>
            </a:r>
            <a:r>
              <a:rPr lang="en-US" sz="4000" dirty="0" smtClean="0"/>
              <a:t> din 1939 </a:t>
            </a:r>
            <a:endParaRPr lang="en-US" sz="4000" dirty="0"/>
          </a:p>
        </p:txBody>
      </p:sp>
      <p:sp>
        <p:nvSpPr>
          <p:cNvPr id="3" name="Content Placeholder 2"/>
          <p:cNvSpPr>
            <a:spLocks noGrp="1"/>
          </p:cNvSpPr>
          <p:nvPr>
            <p:ph idx="1"/>
          </p:nvPr>
        </p:nvSpPr>
        <p:spPr>
          <a:xfrm>
            <a:off x="228600" y="914416"/>
            <a:ext cx="8229600" cy="4525963"/>
          </a:xfrm>
        </p:spPr>
        <p:txBody>
          <a:bodyPr anchor="t">
            <a:normAutofit/>
          </a:bodyPr>
          <a:lstStyle/>
          <a:p>
            <a:endParaRPr lang="en-US" sz="2400" dirty="0" smtClean="0">
              <a:solidFill>
                <a:srgbClr val="FF0000"/>
              </a:solidFill>
              <a:latin typeface="Arial" pitchFamily="34" charset="0"/>
              <a:cs typeface="Arial" pitchFamily="34" charset="0"/>
            </a:endParaRPr>
          </a:p>
          <a:p>
            <a:r>
              <a:rPr lang="ro-RO" sz="2400" dirty="0" smtClean="0">
                <a:solidFill>
                  <a:srgbClr val="FF0000"/>
                </a:solidFill>
                <a:latin typeface="Arial" pitchFamily="34" charset="0"/>
                <a:cs typeface="Arial" pitchFamily="34" charset="0"/>
              </a:rPr>
              <a:t>A fost </a:t>
            </a:r>
            <a:r>
              <a:rPr lang="vi-VN" sz="2400" dirty="0" smtClean="0">
                <a:solidFill>
                  <a:srgbClr val="FF0000"/>
                </a:solidFill>
              </a:rPr>
              <a:t>numită </a:t>
            </a:r>
            <a:r>
              <a:rPr lang="vi-VN" sz="2400" u="sng" dirty="0" smtClean="0"/>
              <a:t>de polonezi</a:t>
            </a:r>
            <a:r>
              <a:rPr lang="vi-VN" sz="2400" dirty="0" smtClean="0"/>
              <a:t>:</a:t>
            </a:r>
            <a:r>
              <a:rPr lang="ro-RO" sz="2400" dirty="0" smtClean="0"/>
              <a:t> </a:t>
            </a:r>
            <a:r>
              <a:rPr lang="vi-VN" sz="2400" dirty="0" smtClean="0"/>
              <a:t>Războiul de apărare din 1939</a:t>
            </a:r>
            <a:r>
              <a:rPr lang="en-US" sz="2400" dirty="0" smtClean="0"/>
              <a:t>; </a:t>
            </a:r>
            <a:r>
              <a:rPr lang="vi-VN" sz="2400" u="sng" dirty="0" smtClean="0"/>
              <a:t>de germani</a:t>
            </a:r>
            <a:r>
              <a:rPr lang="vi-VN" sz="2400" dirty="0" smtClean="0"/>
              <a:t>: Campania poloneză</a:t>
            </a:r>
            <a:r>
              <a:rPr lang="en-US" sz="2400" dirty="0" smtClean="0"/>
              <a:t> </a:t>
            </a:r>
            <a:r>
              <a:rPr lang="en-US" sz="2400" dirty="0" err="1" smtClean="0">
                <a:latin typeface="Arial" pitchFamily="34" charset="0"/>
                <a:cs typeface="Arial" pitchFamily="34" charset="0"/>
              </a:rPr>
              <a:t>iar</a:t>
            </a:r>
            <a:r>
              <a:rPr lang="en-US" sz="2400" dirty="0" smtClean="0">
                <a:latin typeface="Arial" pitchFamily="34" charset="0"/>
                <a:cs typeface="Arial" pitchFamily="34" charset="0"/>
              </a:rPr>
              <a:t> </a:t>
            </a:r>
            <a:r>
              <a:rPr lang="vi-VN" sz="2400" u="sng" dirty="0" smtClean="0"/>
              <a:t>de unii istorici </a:t>
            </a:r>
            <a:r>
              <a:rPr lang="vi-VN" sz="2400" dirty="0" smtClean="0"/>
              <a:t>și "Campania poloneză din septembrie“</a:t>
            </a:r>
            <a:r>
              <a:rPr lang="en-US" sz="2400" dirty="0" smtClean="0"/>
              <a:t>. </a:t>
            </a:r>
          </a:p>
          <a:p>
            <a:r>
              <a:rPr lang="en-US" sz="2400" dirty="0"/>
              <a:t>A</a:t>
            </a:r>
            <a:r>
              <a:rPr lang="vi-VN" sz="2400" dirty="0" smtClean="0"/>
              <a:t> fost inițiată de Germania Nazistă, Uniunea Sovietică și Slovacia, fiind evenimentul care a declanșat al doilea război mondial. </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48000" y="3352800"/>
            <a:ext cx="5715000" cy="32194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xmlns="" val="297231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 fill="hold"/>
                                        <p:tgtEl>
                                          <p:spTgt spid="4"/>
                                        </p:tgtEl>
                                        <p:attrNameLst>
                                          <p:attrName>ppt_w</p:attrName>
                                        </p:attrNameLst>
                                      </p:cBhvr>
                                      <p:tavLst>
                                        <p:tav tm="0">
                                          <p:val>
                                            <p:fltVal val="0"/>
                                          </p:val>
                                        </p:tav>
                                        <p:tav tm="100000">
                                          <p:val>
                                            <p:strVal val="#ppt_w"/>
                                          </p:val>
                                        </p:tav>
                                      </p:tavLst>
                                    </p:anim>
                                    <p:anim calcmode="lin" valueType="num">
                                      <p:cBhvr>
                                        <p:cTn id="8" dur="10" fill="hold"/>
                                        <p:tgtEl>
                                          <p:spTgt spid="4"/>
                                        </p:tgtEl>
                                        <p:attrNameLst>
                                          <p:attrName>ppt_h</p:attrName>
                                        </p:attrNameLst>
                                      </p:cBhvr>
                                      <p:tavLst>
                                        <p:tav tm="0">
                                          <p:val>
                                            <p:fltVal val="0"/>
                                          </p:val>
                                        </p:tav>
                                        <p:tav tm="100000">
                                          <p:val>
                                            <p:strVal val="#ppt_h"/>
                                          </p:val>
                                        </p:tav>
                                      </p:tavLst>
                                    </p:anim>
                                    <p:anim calcmode="lin" valueType="num">
                                      <p:cBhvr>
                                        <p:cTn id="9" dur="10" fill="hold"/>
                                        <p:tgtEl>
                                          <p:spTgt spid="4"/>
                                        </p:tgtEl>
                                        <p:attrNameLst>
                                          <p:attrName>style.rotation</p:attrName>
                                        </p:attrNameLst>
                                      </p:cBhvr>
                                      <p:tavLst>
                                        <p:tav tm="0">
                                          <p:val>
                                            <p:fltVal val="90"/>
                                          </p:val>
                                        </p:tav>
                                        <p:tav tm="100000">
                                          <p:val>
                                            <p:fltVal val="0"/>
                                          </p:val>
                                        </p:tav>
                                      </p:tavLst>
                                    </p:anim>
                                    <p:animEffect transition="in" filter="fade">
                                      <p:cBhvr>
                                        <p:cTn id="10" dur="10"/>
                                        <p:tgtEl>
                                          <p:spTgt spid="4"/>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1250"/>
                                        <p:tgtEl>
                                          <p:spTgt spid="3">
                                            <p:txEl>
                                              <p:pRg st="1" end="1"/>
                                            </p:txEl>
                                          </p:spTgt>
                                        </p:tgtEl>
                                      </p:cBhvr>
                                    </p:animEffect>
                                  </p:childTnLst>
                                </p:cTn>
                              </p:par>
                              <p:par>
                                <p:cTn id="16" presetID="22" presetClass="entr" presetSubtype="1" fill="hold" grpId="0" nodeType="withEffect">
                                  <p:stCondLst>
                                    <p:cond delay="4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6000"/>
                                        <p:tgtEl>
                                          <p:spTgt spid="3">
                                            <p:txEl>
                                              <p:pRg st="2" end="2"/>
                                            </p:txEl>
                                          </p:spTgt>
                                        </p:tgtEl>
                                      </p:cBhvr>
                                    </p:animEffect>
                                  </p:childTnLst>
                                </p:cTn>
                              </p:par>
                              <p:par>
                                <p:cTn id="19" presetID="2" presetClass="entr" presetSubtype="4" fill="hold" grpId="0" nodeType="withEffect">
                                  <p:stCondLst>
                                    <p:cond delay="4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 fill="hold"/>
                                        <p:tgtEl>
                                          <p:spTgt spid="2"/>
                                        </p:tgtEl>
                                        <p:attrNameLst>
                                          <p:attrName>ppt_x</p:attrName>
                                        </p:attrNameLst>
                                      </p:cBhvr>
                                      <p:tavLst>
                                        <p:tav tm="0">
                                          <p:val>
                                            <p:strVal val="#ppt_x"/>
                                          </p:val>
                                        </p:tav>
                                        <p:tav tm="100000">
                                          <p:val>
                                            <p:strVal val="#ppt_x"/>
                                          </p:val>
                                        </p:tav>
                                      </p:tavLst>
                                    </p:anim>
                                    <p:anim calcmode="lin" valueType="num">
                                      <p:cBhvr additive="base">
                                        <p:cTn id="22" dur="1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000">
              <a:schemeClr val="accent6">
                <a:lumMod val="40000"/>
                <a:lumOff val="60000"/>
              </a:schemeClr>
            </a:gs>
            <a:gs pos="18000">
              <a:schemeClr val="accent6">
                <a:lumMod val="20000"/>
                <a:lumOff val="80000"/>
              </a:schemeClr>
            </a:gs>
            <a:gs pos="83000">
              <a:schemeClr val="accent1">
                <a:lumMod val="20000"/>
                <a:lumOff val="80000"/>
              </a:schemeClr>
            </a:gs>
            <a:gs pos="75000">
              <a:schemeClr val="tx2">
                <a:lumMod val="40000"/>
                <a:lumOff val="60000"/>
              </a:schemeClr>
            </a:gs>
            <a:gs pos="74000">
              <a:srgbClr val="00B0F0"/>
            </a:gs>
          </a:gsLst>
          <a:lin ang="5400000" scaled="0"/>
          <a:tileRect r="-100000" b="-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38404"/>
            <a:ext cx="7924800" cy="2209800"/>
          </a:xfrm>
        </p:spPr>
        <p:txBody>
          <a:bodyPr>
            <a:normAutofit/>
          </a:bodyPr>
          <a:lstStyle/>
          <a:p>
            <a:pPr marL="0" indent="0" algn="ctr">
              <a:buNone/>
            </a:pPr>
            <a:r>
              <a:rPr lang="vi-VN" sz="2800" dirty="0">
                <a:latin typeface="Arial" pitchFamily="34" charset="0"/>
                <a:cs typeface="Arial" pitchFamily="34" charset="0"/>
              </a:rPr>
              <a:t>Deși aviația militară poloneză nu dispunea de multe avioane de vânătoare moderne, piloții polonezi se numărau printre cei mai bine antrenați din acele vremuri.</a:t>
            </a:r>
          </a:p>
          <a:p>
            <a:pPr marL="0" indent="0" algn="ctr">
              <a:buNone/>
            </a:pPr>
            <a:endParaRPr lang="en-US" sz="2800" dirty="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4800" y="4191004"/>
            <a:ext cx="4038600" cy="2469138"/>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53004" y="152400"/>
            <a:ext cx="3820886" cy="2286000"/>
          </a:xfrm>
          <a:prstGeom prst="rect">
            <a:avLst/>
          </a:prstGeom>
        </p:spPr>
      </p:pic>
    </p:spTree>
    <p:extLst>
      <p:ext uri="{BB962C8B-B14F-4D97-AF65-F5344CB8AC3E}">
        <p14:creationId xmlns:p14="http://schemas.microsoft.com/office/powerpoint/2010/main" xmlns="" val="400222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path" presetSubtype="0" accel="50000" decel="50000" fill="hold" nodeType="clickEffect">
                                  <p:stCondLst>
                                    <p:cond delay="0"/>
                                  </p:stCondLst>
                                  <p:childTnLst>
                                    <p:animMotion origin="layout" path="M 0 0 C 0.069 0 0.125 0.056 0.125 0.125 C 0.125 0.194 0.069 0.25 0 0.25 C -0.069 0.25 -0.125 0.194 -0.125 0.125 C -0.125 0.056 -0.069 0 0 0 Z" pathEditMode="relative" ptsTypes="">
                                      <p:cBhvr>
                                        <p:cTn id="24"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0853" y="293916"/>
            <a:ext cx="4255227" cy="2220686"/>
          </a:xfrm>
        </p:spPr>
        <p:txBody>
          <a:bodyPr anchor="ctr">
            <a:normAutofit/>
          </a:bodyPr>
          <a:lstStyle/>
          <a:p>
            <a:r>
              <a:rPr lang="en-US" dirty="0" smtClean="0"/>
              <a:t>    </a:t>
            </a:r>
            <a:r>
              <a:rPr lang="vi-VN" dirty="0" smtClean="0"/>
              <a:t>Motto </a:t>
            </a:r>
            <a:r>
              <a:rPr lang="vi-VN" dirty="0"/>
              <a:t>pictat pe un avion de transport german Ju-52: </a:t>
            </a:r>
            <a:r>
              <a:rPr lang="vi-VN" u="sng" dirty="0">
                <a:ln w="1905"/>
                <a:solidFill>
                  <a:srgbClr val="27AE02"/>
                </a:solidFill>
                <a:effectLst>
                  <a:innerShdw blurRad="69850" dist="43180" dir="5400000">
                    <a:srgbClr val="000000">
                      <a:alpha val="65000"/>
                    </a:srgbClr>
                  </a:innerShdw>
                </a:effectLst>
              </a:rPr>
              <a:t>"Orice transportăm noi, benzină, bombe sau pâine, aducem Poloniei moartea."</a:t>
            </a:r>
            <a:endParaRPr lang="en-US" u="sng" dirty="0">
              <a:ln w="1905"/>
              <a:solidFill>
                <a:srgbClr val="27AE02"/>
              </a:solidFill>
              <a:effectLst>
                <a:innerShdw blurRad="69850" dist="43180" dir="5400000">
                  <a:srgbClr val="000000">
                    <a:alpha val="65000"/>
                  </a:srgbClr>
                </a:innerShdw>
              </a:effectLst>
            </a:endParaRP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xmlns="" val="0"/>
              </a:ext>
            </a:extLst>
          </a:blip>
          <a:stretch>
            <a:fillRect/>
          </a:stretch>
        </p:blipFill>
        <p:spPr>
          <a:xfrm>
            <a:off x="220543" y="2819400"/>
            <a:ext cx="4257842" cy="3733800"/>
          </a:xfrm>
          <a:prstGeom prst="ellipse">
            <a:avLst/>
          </a:prstGeom>
          <a:ln>
            <a:noFill/>
          </a:ln>
          <a:effectLst>
            <a:glow rad="101600">
              <a:schemeClr val="tx1">
                <a:alpha val="60000"/>
              </a:schemeClr>
            </a:glow>
            <a:outerShdw blurRad="190500" dist="228600" dir="2700000" algn="ctr">
              <a:srgbClr val="000000">
                <a:alpha val="30000"/>
              </a:srgbClr>
            </a:outerShdw>
            <a:reflection blurRad="6350" stA="52000" endA="300" endPos="35000" dir="5400000" sy="-100000" algn="bl" rotWithShape="0"/>
            <a:softEdge rad="112500"/>
          </a:effectLst>
          <a:scene3d>
            <a:camera prst="orthographicFront"/>
            <a:lightRig rig="glow" dir="t">
              <a:rot lat="0" lon="0" rev="4800000"/>
            </a:lightRig>
          </a:scene3d>
          <a:sp3d prstMaterial="matte">
            <a:bevelT w="127000" h="63500"/>
          </a:sp3d>
        </p:spPr>
      </p:pic>
      <p:sp>
        <p:nvSpPr>
          <p:cNvPr id="5" name="Text Placeholder 4"/>
          <p:cNvSpPr>
            <a:spLocks noGrp="1"/>
          </p:cNvSpPr>
          <p:nvPr>
            <p:ph type="body" sz="quarter" idx="3"/>
          </p:nvPr>
        </p:nvSpPr>
        <p:spPr>
          <a:xfrm>
            <a:off x="4648201" y="304800"/>
            <a:ext cx="4495800" cy="3276600"/>
          </a:xfrm>
        </p:spPr>
        <p:txBody>
          <a:bodyPr anchor="ctr">
            <a:normAutofit/>
          </a:bodyPr>
          <a:lstStyle/>
          <a:p>
            <a:r>
              <a:rPr lang="en-US" sz="1800" dirty="0" smtClean="0"/>
              <a:t> </a:t>
            </a:r>
            <a:r>
              <a:rPr lang="en-US" sz="1800" u="sng" dirty="0" smtClean="0">
                <a:solidFill>
                  <a:schemeClr val="accent6">
                    <a:lumMod val="75000"/>
                  </a:schemeClr>
                </a:solidFill>
              </a:rPr>
              <a:t>Hugo </a:t>
            </a:r>
            <a:r>
              <a:rPr lang="vi-VN" sz="1800" u="sng" dirty="0" smtClean="0">
                <a:solidFill>
                  <a:schemeClr val="accent6">
                    <a:lumMod val="75000"/>
                  </a:schemeClr>
                </a:solidFill>
              </a:rPr>
              <a:t>Jaeger </a:t>
            </a:r>
            <a:r>
              <a:rPr lang="vi-VN" sz="1800" dirty="0"/>
              <a:t>era fotograful personal al lui Adolf Hitler. </a:t>
            </a:r>
            <a:r>
              <a:rPr lang="en-US" sz="1800" dirty="0" err="1" smtClean="0"/>
              <a:t>Acesta</a:t>
            </a:r>
            <a:r>
              <a:rPr lang="en-US" sz="1800" dirty="0" smtClean="0"/>
              <a:t> </a:t>
            </a:r>
            <a:r>
              <a:rPr lang="vi-VN" sz="1800" dirty="0" smtClean="0"/>
              <a:t>era </a:t>
            </a:r>
            <a:r>
              <a:rPr lang="vi-VN" sz="1800" dirty="0"/>
              <a:t>unul dintre puținii fotografi specializați în realizarea fotografiilor color</a:t>
            </a:r>
            <a:r>
              <a:rPr lang="vi-VN" sz="1800" dirty="0" smtClean="0"/>
              <a:t>.</a:t>
            </a:r>
            <a:endParaRPr lang="ro-RO" sz="1800" dirty="0" smtClean="0"/>
          </a:p>
          <a:p>
            <a:endParaRPr lang="vi-VN" sz="1800" dirty="0"/>
          </a:p>
          <a:p>
            <a:r>
              <a:rPr lang="en-US" sz="1800" u="sng" dirty="0" smtClean="0">
                <a:solidFill>
                  <a:schemeClr val="accent6">
                    <a:lumMod val="75000"/>
                  </a:schemeClr>
                </a:solidFill>
              </a:rPr>
              <a:t>H. </a:t>
            </a:r>
            <a:r>
              <a:rPr lang="vi-VN" sz="1800" u="sng" dirty="0" smtClean="0">
                <a:solidFill>
                  <a:schemeClr val="accent6">
                    <a:lumMod val="75000"/>
                  </a:schemeClr>
                </a:solidFill>
              </a:rPr>
              <a:t>Jaeger </a:t>
            </a:r>
            <a:r>
              <a:rPr lang="vi-VN" sz="1800" dirty="0"/>
              <a:t>a imortalizat pe peliculă color spectacolele de propagandă ale Partidului </a:t>
            </a:r>
            <a:r>
              <a:rPr lang="vi-VN" sz="1800" dirty="0" smtClean="0"/>
              <a:t>Nazist</a:t>
            </a:r>
            <a:r>
              <a:rPr lang="en-US" sz="1800" dirty="0" smtClean="0"/>
              <a:t> </a:t>
            </a:r>
            <a:r>
              <a:rPr lang="en-US" sz="1800" dirty="0" err="1" smtClean="0"/>
              <a:t>pe</a:t>
            </a:r>
            <a:r>
              <a:rPr lang="en-US" sz="1800" dirty="0" smtClean="0"/>
              <a:t> care le-</a:t>
            </a:r>
            <a:r>
              <a:rPr lang="vi-VN" sz="1800" dirty="0" smtClean="0"/>
              <a:t>a </a:t>
            </a:r>
            <a:r>
              <a:rPr lang="vi-VN" sz="1800" dirty="0"/>
              <a:t>îngropat </a:t>
            </a:r>
            <a:r>
              <a:rPr lang="vi-VN" sz="1800" dirty="0" smtClean="0"/>
              <a:t>în </a:t>
            </a:r>
            <a:r>
              <a:rPr lang="vi-VN" sz="1800" dirty="0"/>
              <a:t>interiorul a 12 borcane de sticlă pe un câmp din afara Münchenului.</a:t>
            </a:r>
            <a:endParaRPr lang="en-US" sz="1800" dirty="0"/>
          </a:p>
        </p:txBody>
      </p:sp>
      <p:pic>
        <p:nvPicPr>
          <p:cNvPr id="12" name="Content Placeholder 11"/>
          <p:cNvPicPr>
            <a:picLocks noGrp="1" noChangeAspect="1"/>
          </p:cNvPicPr>
          <p:nvPr>
            <p:ph sz="quarter" idx="4"/>
          </p:nvPr>
        </p:nvPicPr>
        <p:blipFill>
          <a:blip r:embed="rId4" cstate="print">
            <a:extLst>
              <a:ext uri="{28A0092B-C50C-407E-A947-70E740481C1C}">
                <a14:useLocalDpi xmlns:a14="http://schemas.microsoft.com/office/drawing/2010/main" xmlns="" val="0"/>
              </a:ext>
            </a:extLst>
          </a:blip>
          <a:stretch>
            <a:fillRect/>
          </a:stretch>
        </p:blipFill>
        <p:spPr>
          <a:xfrm>
            <a:off x="4801697" y="3886230"/>
            <a:ext cx="4041775" cy="2691885"/>
          </a:xfrm>
          <a:prstGeom prst="rect">
            <a:avLst/>
          </a:prstGeom>
          <a:ln>
            <a:noFill/>
          </a:ln>
          <a:effectLst>
            <a:softEdge rad="112500"/>
          </a:effectLst>
        </p:spPr>
      </p:pic>
      <p:sp>
        <p:nvSpPr>
          <p:cNvPr id="11" name="5-Point Star 10"/>
          <p:cNvSpPr/>
          <p:nvPr/>
        </p:nvSpPr>
        <p:spPr>
          <a:xfrm>
            <a:off x="363583" y="403861"/>
            <a:ext cx="228600" cy="228600"/>
          </a:xfrm>
          <a:prstGeom prst="star5">
            <a:avLst/>
          </a:prstGeom>
          <a:solidFill>
            <a:srgbClr val="FFFF00"/>
          </a:solidFill>
          <a:ln>
            <a:solidFill>
              <a:srgbClr val="FFC000"/>
            </a:solidFill>
          </a:ln>
        </p:spPr>
        <p:style>
          <a:lnRef idx="1">
            <a:schemeClr val="dk1"/>
          </a:lnRef>
          <a:fillRef idx="3">
            <a:schemeClr val="dk1"/>
          </a:fillRef>
          <a:effectRef idx="2">
            <a:schemeClr val="dk1"/>
          </a:effectRef>
          <a:fontRef idx="minor">
            <a:schemeClr val="lt1"/>
          </a:fontRef>
        </p:style>
        <p:txBody>
          <a:bodyPr lIns="91301" tIns="45653" rIns="91301" bIns="45653" rtlCol="0" anchor="ctr"/>
          <a:lstStyle/>
          <a:p>
            <a:pPr algn="ctr"/>
            <a:endParaRPr lang="en-US"/>
          </a:p>
        </p:txBody>
      </p:sp>
      <p:sp>
        <p:nvSpPr>
          <p:cNvPr id="13" name="5-Point Star 12"/>
          <p:cNvSpPr/>
          <p:nvPr/>
        </p:nvSpPr>
        <p:spPr>
          <a:xfrm>
            <a:off x="4536078" y="595445"/>
            <a:ext cx="228600" cy="200298"/>
          </a:xfrm>
          <a:prstGeom prst="star5">
            <a:avLst/>
          </a:prstGeom>
          <a:solidFill>
            <a:srgbClr val="FFFF00"/>
          </a:solidFill>
          <a:ln>
            <a:solidFill>
              <a:srgbClr val="FFC000"/>
            </a:solidFill>
          </a:ln>
        </p:spPr>
        <p:style>
          <a:lnRef idx="1">
            <a:schemeClr val="dk1"/>
          </a:lnRef>
          <a:fillRef idx="3">
            <a:schemeClr val="dk1"/>
          </a:fillRef>
          <a:effectRef idx="2">
            <a:schemeClr val="dk1"/>
          </a:effectRef>
          <a:fontRef idx="minor">
            <a:schemeClr val="lt1"/>
          </a:fontRef>
        </p:style>
        <p:txBody>
          <a:bodyPr lIns="91301" tIns="45653" rIns="91301" bIns="45653" rtlCol="0" anchor="ctr"/>
          <a:lstStyle/>
          <a:p>
            <a:pPr algn="ctr"/>
            <a:endParaRPr lang="en-US"/>
          </a:p>
        </p:txBody>
      </p:sp>
      <p:sp>
        <p:nvSpPr>
          <p:cNvPr id="14" name="5-Point Star 13"/>
          <p:cNvSpPr/>
          <p:nvPr/>
        </p:nvSpPr>
        <p:spPr>
          <a:xfrm>
            <a:off x="4487094" y="1713411"/>
            <a:ext cx="228600" cy="228600"/>
          </a:xfrm>
          <a:prstGeom prst="star5">
            <a:avLst/>
          </a:prstGeom>
          <a:solidFill>
            <a:srgbClr val="FFFF00"/>
          </a:solidFill>
          <a:ln>
            <a:solidFill>
              <a:srgbClr val="FFC000"/>
            </a:solidFill>
          </a:ln>
        </p:spPr>
        <p:style>
          <a:lnRef idx="1">
            <a:schemeClr val="dk1"/>
          </a:lnRef>
          <a:fillRef idx="3">
            <a:schemeClr val="dk1"/>
          </a:fillRef>
          <a:effectRef idx="2">
            <a:schemeClr val="dk1"/>
          </a:effectRef>
          <a:fontRef idx="minor">
            <a:schemeClr val="lt1"/>
          </a:fontRef>
        </p:style>
        <p:txBody>
          <a:bodyPr lIns="91301" tIns="45653" rIns="91301" bIns="45653" rtlCol="0" anchor="ctr"/>
          <a:lstStyle/>
          <a:p>
            <a:pPr algn="ctr"/>
            <a:endParaRPr lang="en-US"/>
          </a:p>
        </p:txBody>
      </p:sp>
    </p:spTree>
    <p:extLst>
      <p:ext uri="{BB962C8B-B14F-4D97-AF65-F5344CB8AC3E}">
        <p14:creationId xmlns:p14="http://schemas.microsoft.com/office/powerpoint/2010/main" xmlns="" val="21398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o-RO" sz="4400" b="1" dirty="0" smtClean="0">
                <a:ln w="11430"/>
                <a:solidFill>
                  <a:srgbClr val="FFFF00"/>
                </a:solidFill>
                <a:effectLst>
                  <a:outerShdw blurRad="50800" dist="39000" dir="5460000" algn="tl">
                    <a:srgbClr val="000000">
                      <a:alpha val="38000"/>
                    </a:srgbClr>
                  </a:outerShdw>
                </a:effectLst>
              </a:rPr>
              <a:t>-Deaconu Camelia-</a:t>
            </a:r>
            <a:endParaRPr lang="en-US" sz="4400" b="1" dirty="0">
              <a:ln w="11430"/>
              <a:solidFill>
                <a:srgbClr val="FFFF00"/>
              </a:solidFill>
              <a:effectLst>
                <a:outerShdw blurRad="50800" dist="39000" dir="5460000" algn="tl">
                  <a:srgbClr val="000000">
                    <a:alpha val="38000"/>
                  </a:srgbClr>
                </a:outerShdw>
              </a:effectLst>
            </a:endParaRPr>
          </a:p>
        </p:txBody>
      </p:sp>
      <p:sp>
        <p:nvSpPr>
          <p:cNvPr id="4" name="Title 3"/>
          <p:cNvSpPr>
            <a:spLocks noGrp="1"/>
          </p:cNvSpPr>
          <p:nvPr>
            <p:ph type="ctrTitle"/>
          </p:nvPr>
        </p:nvSpPr>
        <p:spPr/>
        <p:txBody>
          <a:bodyPr/>
          <a:lstStyle/>
          <a:p>
            <a:endParaRPr lang="ro-RO"/>
          </a:p>
        </p:txBody>
      </p:sp>
    </p:spTree>
    <p:extLst>
      <p:ext uri="{BB962C8B-B14F-4D97-AF65-F5344CB8AC3E}">
        <p14:creationId xmlns:p14="http://schemas.microsoft.com/office/powerpoint/2010/main" xmlns="" val="204703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xEl>
                                              <p:pRg st="0" end="0"/>
                                            </p:txEl>
                                          </p:spTgt>
                                        </p:tgtEl>
                                      </p:cBhvr>
                                    </p:animEffect>
                                    <p:set>
                                      <p:cBhvr>
                                        <p:cTn id="7"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idx="4294967295"/>
          </p:nvPr>
        </p:nvSpPr>
        <p:spPr>
          <a:xfrm>
            <a:off x="285720" y="1428736"/>
            <a:ext cx="8229600" cy="1828800"/>
          </a:xfrm>
        </p:spPr>
        <p:txBody>
          <a:bodyPr>
            <a:normAutofit/>
          </a:bodyPr>
          <a:lstStyle/>
          <a:p>
            <a:r>
              <a:rPr lang="vi-VN" u="sng" dirty="0" smtClean="0">
                <a:hlinkClick r:id="rId4"/>
              </a:rPr>
              <a:t>Al Doilea Război Mondial </a:t>
            </a:r>
            <a:r>
              <a:rPr lang="vi-VN" dirty="0" smtClean="0"/>
              <a:t/>
            </a:r>
            <a:br>
              <a:rPr lang="vi-VN" dirty="0" smtClean="0"/>
            </a:br>
            <a:endParaRPr lang="en-US" dirty="0"/>
          </a:p>
        </p:txBody>
      </p:sp>
      <p:pic>
        <p:nvPicPr>
          <p:cNvPr id="4" name="Imagine 3" descr="56880.gif"/>
          <p:cNvPicPr>
            <a:picLocks noChangeAspect="1"/>
          </p:cNvPicPr>
          <p:nvPr/>
        </p:nvPicPr>
        <p:blipFill>
          <a:blip r:embed="rId5"/>
          <a:stretch>
            <a:fillRect/>
          </a:stretch>
        </p:blipFill>
        <p:spPr>
          <a:xfrm>
            <a:off x="4989100" y="3571852"/>
            <a:ext cx="4154900" cy="3286148"/>
          </a:xfrm>
          <a:prstGeom prst="ellipse">
            <a:avLst/>
          </a:prstGeom>
          <a:ln>
            <a:noFill/>
          </a:ln>
          <a:effectLst>
            <a:softEdge rad="112500"/>
          </a:effectLst>
        </p:spPr>
      </p:pic>
      <p:sp>
        <p:nvSpPr>
          <p:cNvPr id="5" name="Dreptunghi 4"/>
          <p:cNvSpPr/>
          <p:nvPr/>
        </p:nvSpPr>
        <p:spPr>
          <a:xfrm>
            <a:off x="228603" y="3000376"/>
            <a:ext cx="5242043" cy="2769854"/>
          </a:xfrm>
          <a:prstGeom prst="rect">
            <a:avLst/>
          </a:prstGeom>
        </p:spPr>
        <p:txBody>
          <a:bodyPr wrap="square" lIns="91301" tIns="45653" rIns="91301" bIns="45653">
            <a:spAutoFit/>
          </a:bodyPr>
          <a:lstStyle/>
          <a:p>
            <a:r>
              <a:rPr lang="ro-RO" sz="2800" dirty="0" smtClean="0">
                <a:solidFill>
                  <a:srgbClr val="7030A0"/>
                </a:solidFill>
              </a:rPr>
              <a:t>          Războiul ciudat</a:t>
            </a:r>
          </a:p>
          <a:p>
            <a:endParaRPr lang="ro-RO" sz="2800" dirty="0" smtClean="0">
              <a:solidFill>
                <a:srgbClr val="7030A0"/>
              </a:solidFill>
            </a:endParaRPr>
          </a:p>
          <a:p>
            <a:endParaRPr lang="ro-RO" sz="2800" dirty="0" smtClean="0">
              <a:solidFill>
                <a:srgbClr val="7030A0"/>
              </a:solidFill>
            </a:endParaRPr>
          </a:p>
          <a:p>
            <a:endParaRPr lang="ro-RO" sz="2800" dirty="0" smtClean="0">
              <a:solidFill>
                <a:srgbClr val="7030A0"/>
              </a:solidFill>
            </a:endParaRPr>
          </a:p>
          <a:p>
            <a:endParaRPr lang="ro-RO" sz="2800" dirty="0" smtClean="0">
              <a:solidFill>
                <a:srgbClr val="7030A0"/>
              </a:solidFill>
            </a:endParaRPr>
          </a:p>
          <a:p>
            <a:r>
              <a:rPr lang="ro-RO" sz="2800" dirty="0" smtClean="0">
                <a:solidFill>
                  <a:srgbClr val="7030A0"/>
                </a:solidFill>
              </a:rPr>
              <a:t>Cilibiu Andreea</a:t>
            </a:r>
            <a:endParaRPr lang="ro-RO" sz="2800" dirty="0">
              <a:solidFill>
                <a:srgbClr val="7030A0"/>
              </a:solidFill>
            </a:endParaRPr>
          </a:p>
        </p:txBody>
      </p:sp>
      <p:pic>
        <p:nvPicPr>
          <p:cNvPr id="6" name="nedianualexandra.mp3">
            <a:hlinkClick r:id="" action="ppaction://media"/>
          </p:cNvPr>
          <p:cNvPicPr>
            <a:picLocks noRot="1" noChangeAspect="1"/>
          </p:cNvPicPr>
          <p:nvPr>
            <a:audioFile r:link="rId1"/>
          </p:nvPr>
        </p:nvPicPr>
        <p:blipFill>
          <a:blip r:embed="rId6"/>
          <a:stretch>
            <a:fillRect/>
          </a:stretch>
        </p:blipFill>
        <p:spPr>
          <a:xfrm>
            <a:off x="8534400" y="228600"/>
            <a:ext cx="304800" cy="304800"/>
          </a:xfrm>
          <a:prstGeom prst="rect">
            <a:avLst/>
          </a:prstGeom>
        </p:spPr>
      </p:pic>
    </p:spTree>
  </p:cSld>
  <p:clrMapOvr>
    <a:masterClrMapping/>
  </p:clrMapOvr>
  <p:transition spd="med" advTm="4000">
    <p:wipe dir="u"/>
    <p:sndAc>
      <p:stSnd>
        <p:snd r:embed="rId3"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https://timedotcom.files.wordpress.com/2014/10/d-day-color-02.jpg?quality=75&amp;strip=color&amp;w=838"/>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pic>
        <p:nvPicPr>
          <p:cNvPr id="3075" name="Picture 5" descr="https://timedotcom.files.wordpress.com/2014/10/d-day-color-02.jpg?quality=75&amp;strip=color&amp;w=838"/>
          <p:cNvPicPr>
            <a:picLocks noChangeAspect="1" noChangeArrowheads="1"/>
          </p:cNvPicPr>
          <p:nvPr/>
        </p:nvPicPr>
        <p:blipFill>
          <a:blip r:embed="rId5">
            <a:lum bright="70000" contrast="-70000"/>
          </a:blip>
          <a:srcRect t="52460"/>
          <a:stretch>
            <a:fillRect/>
          </a:stretch>
        </p:blipFill>
        <p:spPr bwMode="auto">
          <a:xfrm>
            <a:off x="0" y="4038602"/>
            <a:ext cx="9144000" cy="2209800"/>
          </a:xfrm>
          <a:prstGeom prst="rect">
            <a:avLst/>
          </a:prstGeom>
          <a:noFill/>
          <a:ln w="9525">
            <a:noFill/>
            <a:miter lim="800000"/>
            <a:headEnd/>
            <a:tailEnd/>
          </a:ln>
        </p:spPr>
      </p:pic>
      <p:sp>
        <p:nvSpPr>
          <p:cNvPr id="6146" name="Rectangle 2"/>
          <p:cNvSpPr>
            <a:spLocks noGrp="1" noChangeArrowheads="1"/>
          </p:cNvSpPr>
          <p:nvPr>
            <p:ph type="ctrTitle"/>
          </p:nvPr>
        </p:nvSpPr>
        <p:spPr>
          <a:xfrm>
            <a:off x="685800" y="3170242"/>
            <a:ext cx="7772400" cy="17367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r>
              <a:rPr sz="4000" b="1" smtClean="0">
                <a:solidFill>
                  <a:srgbClr val="FF0000"/>
                </a:solidFill>
                <a:cs typeface="Aharoni" pitchFamily="2" charset="-79"/>
              </a:rPr>
              <a:t>AL DOILEA R</a:t>
            </a:r>
            <a:r>
              <a:rPr lang="ro-RO" sz="4000" b="1" dirty="0" smtClean="0">
                <a:solidFill>
                  <a:srgbClr val="FF0000"/>
                </a:solidFill>
                <a:cs typeface="Aharoni" pitchFamily="2" charset="-79"/>
              </a:rPr>
              <a:t>ĂZBOI MONDIAL</a:t>
            </a:r>
          </a:p>
        </p:txBody>
      </p:sp>
      <p:sp>
        <p:nvSpPr>
          <p:cNvPr id="6147" name="Rectangle 3"/>
          <p:cNvSpPr>
            <a:spLocks noGrp="1" noChangeArrowheads="1"/>
          </p:cNvSpPr>
          <p:nvPr>
            <p:ph type="subTitle" idx="1"/>
          </p:nvPr>
        </p:nvSpPr>
        <p:spPr>
          <a:xfrm>
            <a:off x="1371600" y="4876801"/>
            <a:ext cx="6400800" cy="1752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ro-RO" dirty="0" smtClean="0">
                <a:solidFill>
                  <a:schemeClr val="accent5">
                    <a:lumMod val="10000"/>
                  </a:schemeClr>
                </a:solidFill>
              </a:rPr>
              <a:t>momente decisive</a:t>
            </a:r>
          </a:p>
        </p:txBody>
      </p:sp>
      <p:sp>
        <p:nvSpPr>
          <p:cNvPr id="8" name="Rectangle 3"/>
          <p:cNvSpPr txBox="1">
            <a:spLocks noChangeArrowheads="1"/>
          </p:cNvSpPr>
          <p:nvPr/>
        </p:nvSpPr>
        <p:spPr bwMode="auto">
          <a:xfrm>
            <a:off x="3581400" y="5638802"/>
            <a:ext cx="64008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71" tIns="45638" rIns="91271" bIns="45638"/>
          <a:lstStyle>
            <a:lvl1pPr marL="0" indent="0" algn="ctr" rtl="0" fontAlgn="base">
              <a:spcBef>
                <a:spcPct val="20000"/>
              </a:spcBef>
              <a:spcAft>
                <a:spcPct val="0"/>
              </a:spcAft>
              <a:buClr>
                <a:schemeClr val="hlink"/>
              </a:buClr>
              <a:buSzPct val="80000"/>
              <a:buFont typeface="Arial"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a:lstStyle>
          <a:p>
            <a:pPr>
              <a:defRPr/>
            </a:pPr>
            <a:r>
              <a:rPr lang="ro-RO" sz="2000" dirty="0" smtClean="0">
                <a:solidFill>
                  <a:schemeClr val="accent5">
                    <a:lumMod val="10000"/>
                  </a:schemeClr>
                </a:solidFill>
              </a:rPr>
              <a:t>Autor: Geamantan - Sîrbu Andreea</a:t>
            </a:r>
          </a:p>
        </p:txBody>
      </p:sp>
      <p:pic>
        <p:nvPicPr>
          <p:cNvPr id="7" name="geamantan.wav">
            <a:hlinkClick r:id="" action="ppaction://media"/>
          </p:cNvPr>
          <p:cNvPicPr>
            <a:picLocks noRot="1" noChangeAspect="1"/>
          </p:cNvPicPr>
          <p:nvPr>
            <a:audioFile r:link="rId1"/>
          </p:nvPr>
        </p:nvPicPr>
        <p:blipFill>
          <a:blip r:embed="rId6"/>
          <a:stretch>
            <a:fillRect/>
          </a:stretch>
        </p:blipFill>
        <p:spPr>
          <a:xfrm>
            <a:off x="1143000" y="5562600"/>
            <a:ext cx="304800" cy="304800"/>
          </a:xfrm>
          <a:prstGeom prst="rect">
            <a:avLst/>
          </a:prstGeom>
        </p:spPr>
      </p:pic>
      <p:pic>
        <p:nvPicPr>
          <p:cNvPr id="9" name="muzica2.mp3">
            <a:hlinkClick r:id="" action="ppaction://media"/>
          </p:cNvPr>
          <p:cNvPicPr>
            <a:picLocks noRot="1" noChangeAspect="1"/>
          </p:cNvPicPr>
          <p:nvPr>
            <a:audioFile r:link="rId2"/>
          </p:nvPr>
        </p:nvPicPr>
        <p:blipFill>
          <a:blip r:embed="rId7"/>
          <a:stretch>
            <a:fillRect/>
          </a:stretch>
        </p:blipFill>
        <p:spPr>
          <a:xfrm>
            <a:off x="1066800" y="5562600"/>
            <a:ext cx="457200" cy="457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0" fill="hold" display="0">
                  <p:stCondLst>
                    <p:cond delay="indefinite"/>
                  </p:stCondLst>
                  <p:endCondLst>
                    <p:cond evt="onPrev" delay="0">
                      <p:tgtEl>
                        <p:sldTgt/>
                      </p:tgtEl>
                    </p:cond>
                    <p:cond evt="onStopAudio" delay="0">
                      <p:tgtEl>
                        <p:sldTgt/>
                      </p:tgtEl>
                    </p:cond>
                  </p:endCondLst>
                </p:cTn>
                <p:tgtEl>
                  <p:spTgt spid="7"/>
                </p:tgtEl>
              </p:cMediaNode>
            </p:audio>
            <p:audio>
              <p:cMediaNode numSld="999">
                <p:cTn id="11" repeatCount="indefinite"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edia.giphy.com/media/3o85xuRlcE8svgl1qU/giphy.gif"/>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en-US"/>
          </a:p>
        </p:txBody>
      </p:sp>
      <p:sp>
        <p:nvSpPr>
          <p:cNvPr id="1028" name="AutoShape 4" descr="https://media.giphy.com/media/3o85xuRlcE8svgl1qU/giphy.gif"/>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en-US"/>
          </a:p>
        </p:txBody>
      </p:sp>
      <p:sp>
        <p:nvSpPr>
          <p:cNvPr id="1030" name="AutoShape 6" descr="Imagine similară"/>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en-US"/>
          </a:p>
        </p:txBody>
      </p:sp>
      <p:sp>
        <p:nvSpPr>
          <p:cNvPr id="13314" name="AutoShape 2" descr="http://www.agerpres.ro/media/images/2015-05/05091032801486081.jpg"/>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en-US"/>
          </a:p>
        </p:txBody>
      </p:sp>
      <p:sp>
        <p:nvSpPr>
          <p:cNvPr id="13316" name="AutoShape 4" descr="http://www.agerpres.ro/media/images/2015-05/05091032801486081.jpg"/>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en-US"/>
          </a:p>
        </p:txBody>
      </p:sp>
      <p:sp>
        <p:nvSpPr>
          <p:cNvPr id="13318" name="AutoShape 6" descr="http://jurnalul.ro/thumbs/big/2015/01/23/secretul-lui-hitler-in-cel-de-al-doilea-razboi-mondial-ce-primeau-soldatii-germani-ca-sa-lupte-in-continuu-si-sa-ramana-vigilenti-video-18500137.jpg"/>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en-US"/>
          </a:p>
        </p:txBody>
      </p:sp>
      <p:pic>
        <p:nvPicPr>
          <p:cNvPr id="10" name="Imagine 9" descr="tumblr_nxvnsod6xv1r3eyedo1_r1_400.gif"/>
          <p:cNvPicPr>
            <a:picLocks noChangeAspect="1"/>
          </p:cNvPicPr>
          <p:nvPr/>
        </p:nvPicPr>
        <p:blipFill>
          <a:blip r:embed="rId3"/>
          <a:stretch>
            <a:fillRect/>
          </a:stretch>
        </p:blipFill>
        <p:spPr>
          <a:xfrm>
            <a:off x="5" y="3214664"/>
            <a:ext cx="6344913" cy="3643338"/>
          </a:xfrm>
          <a:prstGeom prst="ellipse">
            <a:avLst/>
          </a:prstGeom>
          <a:ln>
            <a:noFill/>
          </a:ln>
          <a:effectLst>
            <a:softEdge rad="112500"/>
          </a:effectLst>
        </p:spPr>
      </p:pic>
      <p:sp>
        <p:nvSpPr>
          <p:cNvPr id="11" name="Dreptunghi 10"/>
          <p:cNvSpPr/>
          <p:nvPr/>
        </p:nvSpPr>
        <p:spPr>
          <a:xfrm>
            <a:off x="2286000" y="428609"/>
            <a:ext cx="5929338" cy="1631080"/>
          </a:xfrm>
          <a:prstGeom prst="rect">
            <a:avLst/>
          </a:prstGeom>
        </p:spPr>
        <p:style>
          <a:lnRef idx="1">
            <a:schemeClr val="accent5"/>
          </a:lnRef>
          <a:fillRef idx="3">
            <a:schemeClr val="accent5"/>
          </a:fillRef>
          <a:effectRef idx="2">
            <a:schemeClr val="accent5"/>
          </a:effectRef>
          <a:fontRef idx="minor">
            <a:schemeClr val="lt1"/>
          </a:fontRef>
        </p:style>
        <p:txBody>
          <a:bodyPr wrap="square" lIns="91301" tIns="45653" rIns="91301" bIns="45653">
            <a:spAutoFit/>
            <a:scene3d>
              <a:camera prst="orthographicFront"/>
              <a:lightRig rig="balanced" dir="t">
                <a:rot lat="0" lon="0" rev="2100000"/>
              </a:lightRig>
            </a:scene3d>
            <a:sp3d extrusionH="57150" prstMaterial="metal">
              <a:bevelT w="38100" h="25400"/>
              <a:contourClr>
                <a:schemeClr val="bg2"/>
              </a:contourClr>
            </a:sp3d>
          </a:bodyPr>
          <a:lstStyle/>
          <a:p>
            <a:r>
              <a:rPr lang="vi-VN" sz="2000" b="1" dirty="0" smtClean="0">
                <a:solidFill>
                  <a:srgbClr val="002060"/>
                </a:solidFill>
              </a:rPr>
              <a:t>Războiul ciudat</a:t>
            </a:r>
            <a:r>
              <a:rPr lang="en-US" sz="2000" b="1" baseline="30000" dirty="0" smtClean="0">
                <a:solidFill>
                  <a:srgbClr val="002060"/>
                </a:solidFill>
              </a:rPr>
              <a:t> </a:t>
            </a:r>
            <a:r>
              <a:rPr lang="en-US" sz="2000" b="1" dirty="0" smtClean="0">
                <a:solidFill>
                  <a:srgbClr val="002060"/>
                </a:solidFill>
              </a:rPr>
              <a:t> </a:t>
            </a:r>
            <a:r>
              <a:rPr lang="vi-VN" sz="2000" dirty="0" smtClean="0">
                <a:solidFill>
                  <a:srgbClr val="002060"/>
                </a:solidFill>
              </a:rPr>
              <a:t>a fost o fază de la începutul </a:t>
            </a:r>
            <a:r>
              <a:rPr lang="vi-VN" sz="2000" dirty="0" smtClean="0">
                <a:solidFill>
                  <a:srgbClr val="002060"/>
                </a:solidFill>
                <a:hlinkClick r:id="rId4" tooltip="Al Doilea Război Mondial"/>
              </a:rPr>
              <a:t>celui de-al Doilea Război Mondial</a:t>
            </a:r>
            <a:r>
              <a:rPr lang="vi-VN" sz="2000" dirty="0" smtClean="0">
                <a:solidFill>
                  <a:srgbClr val="002060"/>
                </a:solidFill>
              </a:rPr>
              <a:t>, marcată de forte puţine operaţiuni militare pe </a:t>
            </a:r>
            <a:r>
              <a:rPr lang="vi-VN" sz="2000" dirty="0" smtClean="0">
                <a:solidFill>
                  <a:srgbClr val="002060"/>
                </a:solidFill>
                <a:hlinkClick r:id="rId5" tooltip="Frontul de vest (al doilea război mondial)"/>
              </a:rPr>
              <a:t>frontul de vest</a:t>
            </a:r>
            <a:r>
              <a:rPr lang="vi-VN" sz="2000" dirty="0" smtClean="0">
                <a:solidFill>
                  <a:srgbClr val="002060"/>
                </a:solidFill>
              </a:rPr>
              <a:t>, în lunile care au urmat </a:t>
            </a:r>
            <a:r>
              <a:rPr lang="vi-VN" sz="2000" dirty="0" smtClean="0">
                <a:solidFill>
                  <a:srgbClr val="002060"/>
                </a:solidFill>
                <a:hlinkClick r:id="rId6" tooltip="Invadarea Poloniei (1939)"/>
              </a:rPr>
              <a:t>invadării Poloniei</a:t>
            </a:r>
            <a:r>
              <a:rPr lang="vi-VN" sz="2000" dirty="0" smtClean="0">
                <a:solidFill>
                  <a:srgbClr val="002060"/>
                </a:solidFill>
              </a:rPr>
              <a:t> de către </a:t>
            </a:r>
            <a:r>
              <a:rPr lang="vi-VN" sz="2000" dirty="0" smtClean="0">
                <a:solidFill>
                  <a:srgbClr val="002060"/>
                </a:solidFill>
                <a:hlinkClick r:id="rId7" tooltip="Germania nazistă"/>
              </a:rPr>
              <a:t>Germania nazistă</a:t>
            </a:r>
            <a:r>
              <a:rPr lang="vi-VN" sz="2000" dirty="0" smtClean="0">
                <a:solidFill>
                  <a:srgbClr val="002060"/>
                </a:solidFill>
              </a:rPr>
              <a:t>, şi care a precedat </a:t>
            </a:r>
            <a:r>
              <a:rPr lang="vi-VN" sz="2000" dirty="0" smtClean="0">
                <a:solidFill>
                  <a:srgbClr val="002060"/>
                </a:solidFill>
                <a:hlinkClick r:id="rId8" tooltip="Bătălia Franței"/>
              </a:rPr>
              <a:t>Bătăliei Franţei</a:t>
            </a:r>
            <a:r>
              <a:rPr lang="vi-VN" sz="2000" dirty="0" smtClean="0">
                <a:solidFill>
                  <a:srgbClr val="002060"/>
                </a:solidFill>
              </a:rPr>
              <a:t>.</a:t>
            </a:r>
            <a:endParaRPr lang="en-US" sz="2000" b="1" dirty="0">
              <a:ln w="50800"/>
              <a:solidFill>
                <a:srgbClr val="002060"/>
              </a:solidFill>
            </a:endParaRPr>
          </a:p>
        </p:txBody>
      </p:sp>
    </p:spTree>
  </p:cSld>
  <p:clrMapOvr>
    <a:masterClrMapping/>
  </p:clrMapOvr>
  <p:transition advClick="0" advTm="10000">
    <p:dissolve/>
    <p:sndAc>
      <p:stSnd>
        <p:snd r:embed="rId2" name="explode.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4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http://www.radiocraiova.ro/wp-content/uploads/2015/08/razboi_mondial.jpg"/>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en-US"/>
          </a:p>
        </p:txBody>
      </p:sp>
      <p:pic>
        <p:nvPicPr>
          <p:cNvPr id="4" name="Imagine 3" descr="razboi_mondial.jpg"/>
          <p:cNvPicPr>
            <a:picLocks noChangeAspect="1"/>
          </p:cNvPicPr>
          <p:nvPr/>
        </p:nvPicPr>
        <p:blipFill>
          <a:blip r:embed="rId2"/>
          <a:stretch>
            <a:fillRect/>
          </a:stretch>
        </p:blipFill>
        <p:spPr>
          <a:xfrm>
            <a:off x="642914" y="1785926"/>
            <a:ext cx="7620000" cy="4762500"/>
          </a:xfrm>
          <a:prstGeom prst="rect">
            <a:avLst/>
          </a:prstGeom>
          <a:ln>
            <a:noFill/>
          </a:ln>
          <a:effectLst>
            <a:softEdge rad="112500"/>
          </a:effectLst>
        </p:spPr>
      </p:pic>
      <p:sp>
        <p:nvSpPr>
          <p:cNvPr id="5" name="Dreptunghi 4"/>
          <p:cNvSpPr/>
          <p:nvPr/>
        </p:nvSpPr>
        <p:spPr>
          <a:xfrm>
            <a:off x="642913" y="214301"/>
            <a:ext cx="6215090" cy="1323304"/>
          </a:xfrm>
          <a:prstGeom prst="rect">
            <a:avLst/>
          </a:prstGeom>
        </p:spPr>
        <p:txBody>
          <a:bodyPr wrap="square" lIns="91301" tIns="45653" rIns="91301" bIns="45653">
            <a:spAutoFit/>
          </a:bodyPr>
          <a:lstStyle/>
          <a:p>
            <a:r>
              <a:rPr lang="vi-VN" sz="2000" dirty="0" smtClean="0">
                <a:solidFill>
                  <a:srgbClr val="002060"/>
                </a:solidFill>
              </a:rPr>
              <a:t>În cursa pentru reînarmare, Anglia şi Franţa au început să cumpere mari cantităţi de arme de la fabricanţii din SUA, în încercarea de a-şi suplimenta stocurile peste producţia naţională. </a:t>
            </a:r>
            <a:endParaRPr lang="en-US" sz="2000" dirty="0">
              <a:solidFill>
                <a:srgbClr val="002060"/>
              </a:solidFill>
            </a:endParaRPr>
          </a:p>
        </p:txBody>
      </p:sp>
    </p:spTree>
  </p:cSld>
  <p:clrMapOvr>
    <a:masterClrMapping/>
  </p:clrMapOvr>
  <p:transition advClick="0" advTm="8000">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Imagine 2" descr="56868.gif"/>
          <p:cNvPicPr>
            <a:picLocks noChangeAspect="1"/>
          </p:cNvPicPr>
          <p:nvPr/>
        </p:nvPicPr>
        <p:blipFill>
          <a:blip r:embed="rId3"/>
          <a:stretch>
            <a:fillRect/>
          </a:stretch>
        </p:blipFill>
        <p:spPr>
          <a:xfrm>
            <a:off x="428600" y="3857644"/>
            <a:ext cx="3645207" cy="2495565"/>
          </a:xfrm>
          <a:prstGeom prst="rect">
            <a:avLst/>
          </a:prstGeom>
        </p:spPr>
      </p:pic>
      <p:sp>
        <p:nvSpPr>
          <p:cNvPr id="2050" name="AutoShape 2" descr="https://upload.wikimedia.org/wikipedia/commons/thumb/0/0b/People_of_Warsaw_under_GB_Embassy_3.09.1939.jpg/200px-People_of_Warsaw_under_GB_Embassy_3.09.1939.jpg"/>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en-US"/>
          </a:p>
        </p:txBody>
      </p:sp>
      <p:pic>
        <p:nvPicPr>
          <p:cNvPr id="5" name="Imagine 4" descr="FOTO+din+al+Doilea+R%C3%84%C6%92zboi+Mondial%3A+Cum+a+fost+invadat%C3%84%C6%92+URSS+de+c%C3%84%C6%92tre+GERMANIA+nazist%C3%84%C6%92_285832.jpg"/>
          <p:cNvPicPr>
            <a:picLocks noChangeAspect="1"/>
          </p:cNvPicPr>
          <p:nvPr/>
        </p:nvPicPr>
        <p:blipFill>
          <a:blip r:embed="rId4"/>
          <a:stretch>
            <a:fillRect/>
          </a:stretch>
        </p:blipFill>
        <p:spPr>
          <a:xfrm>
            <a:off x="4572006" y="3071810"/>
            <a:ext cx="4079398" cy="3015966"/>
          </a:xfrm>
          <a:prstGeom prst="rect">
            <a:avLst/>
          </a:prstGeom>
          <a:ln>
            <a:noFill/>
          </a:ln>
          <a:effectLst>
            <a:softEdge rad="112500"/>
          </a:effectLst>
        </p:spPr>
      </p:pic>
      <p:sp>
        <p:nvSpPr>
          <p:cNvPr id="9" name="Text Placeholder 8"/>
          <p:cNvSpPr>
            <a:spLocks noGrp="1"/>
          </p:cNvSpPr>
          <p:nvPr>
            <p:ph type="body" idx="1"/>
          </p:nvPr>
        </p:nvSpPr>
        <p:spPr>
          <a:xfrm>
            <a:off x="357159" y="428604"/>
            <a:ext cx="5643602" cy="2928958"/>
          </a:xfrm>
        </p:spPr>
        <p:txBody>
          <a:bodyPr>
            <a:normAutofit fontScale="92500" lnSpcReduction="20000"/>
          </a:bodyPr>
          <a:lstStyle/>
          <a:p>
            <a:r>
              <a:rPr lang="vi-VN" b="1" dirty="0" smtClean="0">
                <a:solidFill>
                  <a:schemeClr val="accent6">
                    <a:lumMod val="50000"/>
                  </a:schemeClr>
                </a:solidFill>
              </a:rPr>
              <a:t>În timp ce marea majoritate a efectivelor germane erau angajate în luptele din Polonia, o forță germană foarte mică apăra </a:t>
            </a:r>
            <a:r>
              <a:rPr lang="vi-VN" b="1" dirty="0" smtClean="0">
                <a:solidFill>
                  <a:schemeClr val="accent6">
                    <a:lumMod val="50000"/>
                  </a:schemeClr>
                </a:solidFill>
                <a:hlinkClick r:id="rId5" tooltip="Linia Siegfried"/>
              </a:rPr>
              <a:t>linia Siegfried</a:t>
            </a:r>
            <a:r>
              <a:rPr lang="vi-VN" b="1" dirty="0" smtClean="0">
                <a:solidFill>
                  <a:schemeClr val="accent6">
                    <a:lumMod val="50000"/>
                  </a:schemeClr>
                </a:solidFill>
              </a:rPr>
              <a:t>, de la frontiera cu Franța. De cealaltă parte, pe </a:t>
            </a:r>
            <a:r>
              <a:rPr lang="vi-VN" b="1" dirty="0" smtClean="0">
                <a:solidFill>
                  <a:schemeClr val="accent6">
                    <a:lumMod val="50000"/>
                  </a:schemeClr>
                </a:solidFill>
                <a:hlinkClick r:id="rId6" tooltip="Linia Maginot"/>
              </a:rPr>
              <a:t>Linia Maginot</a:t>
            </a:r>
            <a:r>
              <a:rPr lang="vi-VN" b="1" dirty="0" smtClean="0">
                <a:solidFill>
                  <a:schemeClr val="accent6">
                    <a:lumMod val="50000"/>
                  </a:schemeClr>
                </a:solidFill>
              </a:rPr>
              <a:t>, trupele franco-britanice ședeau pe poziții, implicându-se doar în câteva hărțuieli minore. De exemplu, </a:t>
            </a:r>
            <a:r>
              <a:rPr lang="vi-VN" b="1" dirty="0" smtClean="0">
                <a:solidFill>
                  <a:schemeClr val="accent6">
                    <a:lumMod val="50000"/>
                  </a:schemeClr>
                </a:solidFill>
                <a:hlinkClick r:id="rId7" tooltip="Royal Air Force"/>
              </a:rPr>
              <a:t>Royal Air Force</a:t>
            </a:r>
            <a:r>
              <a:rPr lang="vi-VN" b="1" dirty="0" smtClean="0">
                <a:solidFill>
                  <a:schemeClr val="accent6">
                    <a:lumMod val="50000"/>
                  </a:schemeClr>
                </a:solidFill>
              </a:rPr>
              <a:t> a parașutat fluturași de propagandă deasupra Germaniei, iar în </a:t>
            </a:r>
            <a:r>
              <a:rPr lang="vi-VN" b="1" dirty="0" smtClean="0">
                <a:solidFill>
                  <a:schemeClr val="accent6">
                    <a:lumMod val="50000"/>
                  </a:schemeClr>
                </a:solidFill>
                <a:hlinkClick r:id="rId8" tooltip="Regatul Unit"/>
              </a:rPr>
              <a:t>Regatul Unit</a:t>
            </a:r>
            <a:r>
              <a:rPr lang="vi-VN" b="1" dirty="0" smtClean="0">
                <a:solidFill>
                  <a:schemeClr val="accent6">
                    <a:lumMod val="50000"/>
                  </a:schemeClr>
                </a:solidFill>
              </a:rPr>
              <a:t> au sosit unități canadiene. În general însă, pe frontul de vest a domnit timp de șapte luni un </a:t>
            </a:r>
            <a:r>
              <a:rPr lang="vi-VN" b="1" dirty="0" smtClean="0">
                <a:solidFill>
                  <a:schemeClr val="accent6">
                    <a:lumMod val="50000"/>
                  </a:schemeClr>
                </a:solidFill>
                <a:hlinkClick r:id="rId9" tooltip="Calm"/>
              </a:rPr>
              <a:t>calm</a:t>
            </a:r>
            <a:r>
              <a:rPr lang="vi-VN" b="1" dirty="0" smtClean="0">
                <a:solidFill>
                  <a:schemeClr val="accent6">
                    <a:lumMod val="50000"/>
                  </a:schemeClr>
                </a:solidFill>
              </a:rPr>
              <a:t> straniu.</a:t>
            </a:r>
            <a:endParaRPr lang="ro-RO" b="1" dirty="0">
              <a:solidFill>
                <a:schemeClr val="accent6">
                  <a:lumMod val="50000"/>
                </a:schemeClr>
              </a:solidFill>
            </a:endParaRPr>
          </a:p>
        </p:txBody>
      </p:sp>
    </p:spTree>
  </p:cSld>
  <p:clrMapOvr>
    <a:masterClrMapping/>
  </p:clrMapOvr>
  <p:transition spd="med" advClick="0" advTm="10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p:cNvSpPr/>
          <p:nvPr/>
        </p:nvSpPr>
        <p:spPr>
          <a:xfrm>
            <a:off x="1714480" y="642926"/>
            <a:ext cx="5786478" cy="461665"/>
          </a:xfrm>
          <a:prstGeom prst="rect">
            <a:avLst/>
          </a:prstGeom>
        </p:spPr>
        <p:txBody>
          <a:bodyPr wrap="square" lIns="91301" tIns="45653" rIns="91301" bIns="45653">
            <a:spAutoFit/>
          </a:bodyPr>
          <a:lstStyle/>
          <a:p>
            <a:r>
              <a:rPr lang="en-US" sz="2400" dirty="0" smtClean="0">
                <a:solidFill>
                  <a:schemeClr val="accent6">
                    <a:lumMod val="50000"/>
                  </a:schemeClr>
                </a:solidFill>
              </a:rPr>
              <a:t>.</a:t>
            </a:r>
            <a:endParaRPr lang="en-US" sz="2400" dirty="0">
              <a:solidFill>
                <a:schemeClr val="accent6">
                  <a:lumMod val="50000"/>
                </a:schemeClr>
              </a:solidFill>
            </a:endParaRPr>
          </a:p>
        </p:txBody>
      </p:sp>
      <p:pic>
        <p:nvPicPr>
          <p:cNvPr id="5" name="Imagine 4" descr="images.jpg"/>
          <p:cNvPicPr>
            <a:picLocks noChangeAspect="1"/>
          </p:cNvPicPr>
          <p:nvPr/>
        </p:nvPicPr>
        <p:blipFill>
          <a:blip r:embed="rId2"/>
          <a:stretch>
            <a:fillRect/>
          </a:stretch>
        </p:blipFill>
        <p:spPr>
          <a:xfrm>
            <a:off x="4500565" y="3286154"/>
            <a:ext cx="4643438" cy="2790839"/>
          </a:xfrm>
          <a:prstGeom prst="rect">
            <a:avLst/>
          </a:prstGeom>
          <a:ln>
            <a:noFill/>
          </a:ln>
          <a:effectLst>
            <a:softEdge rad="112500"/>
          </a:effectLst>
        </p:spPr>
      </p:pic>
      <p:pic>
        <p:nvPicPr>
          <p:cNvPr id="7" name="Imagine 6" descr="images.jpg"/>
          <p:cNvPicPr>
            <a:picLocks noChangeAspect="1"/>
          </p:cNvPicPr>
          <p:nvPr/>
        </p:nvPicPr>
        <p:blipFill>
          <a:blip r:embed="rId3"/>
          <a:stretch>
            <a:fillRect/>
          </a:stretch>
        </p:blipFill>
        <p:spPr>
          <a:xfrm>
            <a:off x="0" y="3214716"/>
            <a:ext cx="4500562" cy="2714643"/>
          </a:xfrm>
          <a:prstGeom prst="rect">
            <a:avLst/>
          </a:prstGeom>
          <a:ln>
            <a:noFill/>
          </a:ln>
          <a:effectLst>
            <a:innerShdw blurRad="63500" dist="50800" dir="5400000">
              <a:prstClr val="black">
                <a:alpha val="50000"/>
              </a:prstClr>
            </a:innerShdw>
            <a:softEdge rad="112500"/>
          </a:effectLst>
        </p:spPr>
      </p:pic>
      <p:sp>
        <p:nvSpPr>
          <p:cNvPr id="6" name="Dreptunghi 5"/>
          <p:cNvSpPr/>
          <p:nvPr/>
        </p:nvSpPr>
        <p:spPr>
          <a:xfrm>
            <a:off x="1071538" y="500059"/>
            <a:ext cx="5786462" cy="1815746"/>
          </a:xfrm>
          <a:prstGeom prst="rect">
            <a:avLst/>
          </a:prstGeom>
        </p:spPr>
        <p:txBody>
          <a:bodyPr wrap="square" lIns="91301" tIns="45653" rIns="91301" bIns="45653">
            <a:spAutoFit/>
          </a:bodyPr>
          <a:lstStyle/>
          <a:p>
            <a:r>
              <a:rPr lang="vi-VN" sz="2800" dirty="0" smtClean="0">
                <a:solidFill>
                  <a:srgbClr val="002060"/>
                </a:solidFill>
              </a:rPr>
              <a:t>Cele mai importante acţiuni militare ale războiului ciudat s-au petrecut pe mare, inclusiv </a:t>
            </a:r>
            <a:r>
              <a:rPr lang="vi-VN" sz="2800" u="sng" dirty="0" smtClean="0">
                <a:solidFill>
                  <a:srgbClr val="002060"/>
                </a:solidFill>
                <a:hlinkClick r:id="rId4" tooltip="A doua bătălie a Atlanticului"/>
              </a:rPr>
              <a:t>a doua bătălie a Atlanticului</a:t>
            </a:r>
            <a:r>
              <a:rPr lang="vi-VN" sz="2800" dirty="0" smtClean="0">
                <a:solidFill>
                  <a:srgbClr val="002060"/>
                </a:solidFill>
              </a:rPr>
              <a:t>.</a:t>
            </a:r>
            <a:endParaRPr lang="en-US" sz="2800" dirty="0">
              <a:solidFill>
                <a:srgbClr val="002060"/>
              </a:solidFill>
            </a:endParaRPr>
          </a:p>
        </p:txBody>
      </p:sp>
    </p:spTree>
  </p:cSld>
  <p:clrMapOvr>
    <a:masterClrMapping/>
  </p:clrMapOvr>
  <p:transition advClick="0" advTm="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20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 y="571487"/>
            <a:ext cx="9264566" cy="1754191"/>
          </a:xfrm>
          <a:prstGeom prst="rect">
            <a:avLst/>
          </a:prstGeom>
          <a:noFill/>
        </p:spPr>
        <p:txBody>
          <a:bodyPr wrap="square" lIns="91301" tIns="45653" rIns="91301" bIns="45653">
            <a:spAutoFit/>
          </a:bodyPr>
          <a:lstStyle/>
          <a:p>
            <a:pPr algn="ctr"/>
            <a:r>
              <a:rPr lang="ro-RO"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Izbucnirea razboilui in Europa</a:t>
            </a:r>
            <a:endPar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Title 4"/>
          <p:cNvSpPr>
            <a:spLocks noGrp="1"/>
          </p:cNvSpPr>
          <p:nvPr>
            <p:ph type="title"/>
          </p:nvPr>
        </p:nvSpPr>
        <p:spPr>
          <a:xfrm>
            <a:off x="2143108" y="4000504"/>
            <a:ext cx="4500594" cy="1144800"/>
          </a:xfrm>
        </p:spPr>
        <p:txBody>
          <a:bodyPr/>
          <a:lstStyle/>
          <a:p>
            <a:r>
              <a:rPr lang="ro-RO" sz="2800" dirty="0">
                <a:solidFill>
                  <a:schemeClr val="bg1">
                    <a:lumMod val="65000"/>
                  </a:schemeClr>
                </a:solidFill>
              </a:rPr>
              <a:t>            Hodoiu Ancuţa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stomShape 1"/>
          <p:cNvSpPr/>
          <p:nvPr/>
        </p:nvSpPr>
        <p:spPr>
          <a:xfrm>
            <a:off x="695880" y="457200"/>
            <a:ext cx="4248720" cy="395280"/>
          </a:xfrm>
          <a:prstGeom prst="rect">
            <a:avLst/>
          </a:prstGeom>
          <a:noFill/>
          <a:ln>
            <a:noFill/>
          </a:ln>
        </p:spPr>
        <p:style>
          <a:lnRef idx="0">
            <a:scrgbClr r="0" g="0" b="0"/>
          </a:lnRef>
          <a:fillRef idx="0">
            <a:scrgbClr r="0" g="0" b="0"/>
          </a:fillRef>
          <a:effectRef idx="0">
            <a:scrgbClr r="0" g="0" b="0"/>
          </a:effectRef>
          <a:fontRef idx="minor"/>
        </p:style>
        <p:txBody>
          <a:bodyPr wrap="none" lIns="89865" tIns="44935" rIns="89865" bIns="44935"/>
          <a:lstStyle/>
          <a:p>
            <a:pPr>
              <a:lnSpc>
                <a:spcPct val="100000"/>
              </a:lnSpc>
            </a:pPr>
            <a:r>
              <a:rPr lang="en-US" sz="2000" b="1" i="1" spc="-1" dirty="0">
                <a:solidFill>
                  <a:srgbClr val="FFFFFF"/>
                </a:solidFill>
                <a:uFill>
                  <a:solidFill>
                    <a:srgbClr val="FFFFFF"/>
                  </a:solidFill>
                </a:uFill>
                <a:latin typeface="Garamond"/>
              </a:rPr>
              <a:t>1939: </a:t>
            </a:r>
            <a:r>
              <a:rPr lang="en-US" sz="2000" b="1" i="1" spc="-1" dirty="0" err="1">
                <a:solidFill>
                  <a:srgbClr val="FFFFFF"/>
                </a:solidFill>
                <a:uFill>
                  <a:solidFill>
                    <a:srgbClr val="FFFFFF"/>
                  </a:solidFill>
                </a:uFill>
                <a:latin typeface="Garamond"/>
              </a:rPr>
              <a:t>Izbucnirea</a:t>
            </a:r>
            <a:r>
              <a:rPr lang="en-US" sz="2000" b="1" i="1" spc="-1" dirty="0">
                <a:solidFill>
                  <a:srgbClr val="FFFFFF"/>
                </a:solidFill>
                <a:uFill>
                  <a:solidFill>
                    <a:srgbClr val="FFFFFF"/>
                  </a:solidFill>
                </a:uFill>
                <a:latin typeface="Garamond"/>
              </a:rPr>
              <a:t> </a:t>
            </a:r>
            <a:r>
              <a:rPr lang="en-US" sz="2000" b="1" i="1" spc="-1" dirty="0" err="1">
                <a:solidFill>
                  <a:srgbClr val="FFFFFF"/>
                </a:solidFill>
                <a:uFill>
                  <a:solidFill>
                    <a:srgbClr val="FFFFFF"/>
                  </a:solidFill>
                </a:uFill>
                <a:latin typeface="Garamond"/>
              </a:rPr>
              <a:t>războiului</a:t>
            </a:r>
            <a:r>
              <a:rPr lang="en-US" sz="2000" b="1" i="1" spc="-1" dirty="0">
                <a:solidFill>
                  <a:srgbClr val="FFFFFF"/>
                </a:solidFill>
                <a:uFill>
                  <a:solidFill>
                    <a:srgbClr val="FFFFFF"/>
                  </a:solidFill>
                </a:uFill>
                <a:latin typeface="Garamond"/>
              </a:rPr>
              <a:t> </a:t>
            </a:r>
            <a:r>
              <a:rPr lang="en-US" sz="2000" b="1" i="1" spc="-1" dirty="0" err="1">
                <a:solidFill>
                  <a:srgbClr val="FFFFFF"/>
                </a:solidFill>
                <a:uFill>
                  <a:solidFill>
                    <a:srgbClr val="FFFFFF"/>
                  </a:solidFill>
                </a:uFill>
                <a:latin typeface="Garamond"/>
              </a:rPr>
              <a:t>în</a:t>
            </a:r>
            <a:r>
              <a:rPr lang="en-US" sz="2000" b="1" i="1" spc="-1" dirty="0">
                <a:solidFill>
                  <a:srgbClr val="FFFFFF"/>
                </a:solidFill>
                <a:uFill>
                  <a:solidFill>
                    <a:srgbClr val="FFFFFF"/>
                  </a:solidFill>
                </a:uFill>
                <a:latin typeface="Garamond"/>
              </a:rPr>
              <a:t> </a:t>
            </a:r>
            <a:r>
              <a:rPr lang="en-US" sz="2000" b="1" i="1" spc="-1" dirty="0" err="1">
                <a:solidFill>
                  <a:srgbClr val="FFFFFF"/>
                </a:solidFill>
                <a:uFill>
                  <a:solidFill>
                    <a:srgbClr val="FFFFFF"/>
                  </a:solidFill>
                </a:uFill>
                <a:latin typeface="Garamond"/>
              </a:rPr>
              <a:t>Europa</a:t>
            </a:r>
            <a:endParaRPr lang="en-US" spc="-1" dirty="0">
              <a:solidFill>
                <a:srgbClr val="000000"/>
              </a:solidFill>
              <a:uFill>
                <a:solidFill>
                  <a:srgbClr val="FFFFFF"/>
                </a:solidFill>
              </a:uFill>
              <a:latin typeface="Arial"/>
            </a:endParaRPr>
          </a:p>
        </p:txBody>
      </p:sp>
      <p:sp>
        <p:nvSpPr>
          <p:cNvPr id="42" name="CustomShape 2"/>
          <p:cNvSpPr/>
          <p:nvPr/>
        </p:nvSpPr>
        <p:spPr>
          <a:xfrm>
            <a:off x="152280" y="1219320"/>
            <a:ext cx="4571640" cy="4852886"/>
          </a:xfrm>
          <a:prstGeom prst="rect">
            <a:avLst/>
          </a:prstGeom>
          <a:noFill/>
          <a:ln>
            <a:noFill/>
          </a:ln>
        </p:spPr>
        <p:style>
          <a:lnRef idx="0">
            <a:scrgbClr r="0" g="0" b="0"/>
          </a:lnRef>
          <a:fillRef idx="0">
            <a:scrgbClr r="0" g="0" b="0"/>
          </a:fillRef>
          <a:effectRef idx="0">
            <a:scrgbClr r="0" g="0" b="0"/>
          </a:effectRef>
          <a:fontRef idx="minor"/>
        </p:style>
        <p:txBody>
          <a:bodyPr lIns="89865" tIns="44935" rIns="89865" bIns="44935"/>
          <a:lstStyle/>
          <a:p>
            <a:pPr>
              <a:lnSpc>
                <a:spcPct val="100000"/>
              </a:lnSpc>
            </a:pPr>
            <a:r>
              <a:rPr lang="en-US" sz="2400" spc="-1" dirty="0" err="1">
                <a:solidFill>
                  <a:srgbClr val="FFFFFF"/>
                </a:solidFill>
                <a:uFill>
                  <a:solidFill>
                    <a:srgbClr val="FFFFFF"/>
                  </a:solidFill>
                </a:uFill>
                <a:latin typeface="Garamond"/>
              </a:rPr>
              <a:t>Războiul</a:t>
            </a:r>
            <a:r>
              <a:rPr lang="en-US" sz="2400" spc="-1" dirty="0">
                <a:solidFill>
                  <a:srgbClr val="FFFFFF"/>
                </a:solidFill>
                <a:uFill>
                  <a:solidFill>
                    <a:srgbClr val="FFFFFF"/>
                  </a:solidFill>
                </a:uFill>
                <a:latin typeface="Garamond"/>
              </a:rPr>
              <a:t> a </a:t>
            </a:r>
            <a:r>
              <a:rPr lang="en-US" sz="2400" spc="-1" dirty="0" err="1">
                <a:solidFill>
                  <a:srgbClr val="FFFFFF"/>
                </a:solidFill>
                <a:uFill>
                  <a:solidFill>
                    <a:srgbClr val="FFFFFF"/>
                  </a:solidFill>
                </a:uFill>
                <a:latin typeface="Garamond"/>
              </a:rPr>
              <a:t>izbucnit</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în</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Polonia</a:t>
            </a:r>
            <a:r>
              <a:rPr lang="en-US" sz="2400" spc="-1" dirty="0">
                <a:solidFill>
                  <a:srgbClr val="FFFFFF"/>
                </a:solidFill>
                <a:uFill>
                  <a:solidFill>
                    <a:srgbClr val="FFFFFF"/>
                  </a:solidFill>
                </a:uFill>
                <a:latin typeface="Garamond"/>
              </a:rPr>
              <a:t> la 1 </a:t>
            </a:r>
            <a:r>
              <a:rPr lang="en-US" sz="2400" spc="-1" dirty="0" err="1">
                <a:solidFill>
                  <a:srgbClr val="FFFFFF"/>
                </a:solidFill>
                <a:uFill>
                  <a:solidFill>
                    <a:srgbClr val="FFFFFF"/>
                  </a:solidFill>
                </a:uFill>
                <a:latin typeface="Garamond"/>
              </a:rPr>
              <a:t>septembrie</a:t>
            </a:r>
            <a:r>
              <a:rPr lang="en-US" sz="2400" spc="-1" dirty="0">
                <a:solidFill>
                  <a:srgbClr val="FFFFFF"/>
                </a:solidFill>
                <a:uFill>
                  <a:solidFill>
                    <a:srgbClr val="FFFFFF"/>
                  </a:solidFill>
                </a:uFill>
                <a:latin typeface="Garamond"/>
              </a:rPr>
              <a:t> 1939. </a:t>
            </a:r>
            <a:r>
              <a:rPr lang="en-US" sz="2400" spc="-1" dirty="0" err="1">
                <a:solidFill>
                  <a:srgbClr val="FFFFFF"/>
                </a:solidFill>
                <a:uFill>
                  <a:solidFill>
                    <a:srgbClr val="FFFFFF"/>
                  </a:solidFill>
                </a:uFill>
                <a:latin typeface="Garamond"/>
              </a:rPr>
              <a:t>Franţa</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şi</a:t>
            </a:r>
            <a:r>
              <a:rPr lang="en-US" sz="2400" spc="-1" dirty="0">
                <a:solidFill>
                  <a:srgbClr val="FFFFFF"/>
                </a:solidFill>
                <a:uFill>
                  <a:solidFill>
                    <a:srgbClr val="FFFFFF"/>
                  </a:solidFill>
                </a:uFill>
                <a:latin typeface="Garamond"/>
              </a:rPr>
              <a:t> Anglia </a:t>
            </a:r>
            <a:r>
              <a:rPr lang="en-US" sz="2400" spc="-1" dirty="0" err="1">
                <a:solidFill>
                  <a:srgbClr val="FFFFFF"/>
                </a:solidFill>
                <a:uFill>
                  <a:solidFill>
                    <a:srgbClr val="FFFFFF"/>
                  </a:solidFill>
                </a:uFill>
                <a:latin typeface="Garamond"/>
              </a:rPr>
              <a:t>şi</a:t>
            </a:r>
            <a:r>
              <a:rPr lang="en-US" sz="2400" spc="-1" dirty="0">
                <a:solidFill>
                  <a:srgbClr val="FFFFFF"/>
                </a:solidFill>
                <a:uFill>
                  <a:solidFill>
                    <a:srgbClr val="FFFFFF"/>
                  </a:solidFill>
                </a:uFill>
                <a:latin typeface="Garamond"/>
              </a:rPr>
              <a:t>-au </a:t>
            </a:r>
            <a:r>
              <a:rPr lang="en-US" sz="2400" spc="-1" dirty="0" err="1">
                <a:solidFill>
                  <a:srgbClr val="FFFFFF"/>
                </a:solidFill>
                <a:uFill>
                  <a:solidFill>
                    <a:srgbClr val="FFFFFF"/>
                  </a:solidFill>
                </a:uFill>
                <a:latin typeface="Garamond"/>
              </a:rPr>
              <a:t>onorat</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obligaţiile</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ce</a:t>
            </a:r>
            <a:r>
              <a:rPr lang="en-US" sz="2400" spc="-1" dirty="0">
                <a:solidFill>
                  <a:srgbClr val="FFFFFF"/>
                </a:solidFill>
                <a:uFill>
                  <a:solidFill>
                    <a:srgbClr val="FFFFFF"/>
                  </a:solidFill>
                </a:uFill>
                <a:latin typeface="Garamond"/>
              </a:rPr>
              <a:t> le </a:t>
            </a:r>
            <a:r>
              <a:rPr lang="en-US" sz="2400" spc="-1" dirty="0" err="1">
                <a:solidFill>
                  <a:srgbClr val="FFFFFF"/>
                </a:solidFill>
                <a:uFill>
                  <a:solidFill>
                    <a:srgbClr val="FFFFFF"/>
                  </a:solidFill>
                </a:uFill>
                <a:latin typeface="Garamond"/>
              </a:rPr>
              <a:t>aveau</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faţă</a:t>
            </a:r>
            <a:r>
              <a:rPr lang="en-US" sz="2400" spc="-1" dirty="0">
                <a:solidFill>
                  <a:srgbClr val="FFFFFF"/>
                </a:solidFill>
                <a:uFill>
                  <a:solidFill>
                    <a:srgbClr val="FFFFFF"/>
                  </a:solidFill>
                </a:uFill>
                <a:latin typeface="Garamond"/>
              </a:rPr>
              <a:t> de </a:t>
            </a:r>
            <a:r>
              <a:rPr lang="en-US" sz="2400" spc="-1" dirty="0" err="1">
                <a:solidFill>
                  <a:srgbClr val="FFFFFF"/>
                </a:solidFill>
                <a:uFill>
                  <a:solidFill>
                    <a:srgbClr val="FFFFFF"/>
                  </a:solidFill>
                </a:uFill>
                <a:latin typeface="Garamond"/>
              </a:rPr>
              <a:t>aliatul</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polonez</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declarând</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război</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Germaniei</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două</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zile</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mai</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târziu</a:t>
            </a:r>
            <a:r>
              <a:rPr lang="en-US" sz="2400" spc="-1" dirty="0">
                <a:solidFill>
                  <a:srgbClr val="FFFFFF"/>
                </a:solidFill>
                <a:uFill>
                  <a:solidFill>
                    <a:srgbClr val="FFFFFF"/>
                  </a:solidFill>
                </a:uFill>
                <a:latin typeface="Garamond"/>
              </a:rPr>
              <a:t> (3 </a:t>
            </a:r>
            <a:r>
              <a:rPr lang="en-US" sz="2400" spc="-1" dirty="0" err="1">
                <a:solidFill>
                  <a:srgbClr val="FFFFFF"/>
                </a:solidFill>
                <a:uFill>
                  <a:solidFill>
                    <a:srgbClr val="FFFFFF"/>
                  </a:solidFill>
                </a:uFill>
                <a:latin typeface="Garamond"/>
              </a:rPr>
              <a:t>septembrie</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Şi</a:t>
            </a:r>
            <a:r>
              <a:rPr lang="en-US" sz="2400" spc="-1" dirty="0">
                <a:solidFill>
                  <a:srgbClr val="FFFFFF"/>
                </a:solidFill>
                <a:uFill>
                  <a:solidFill>
                    <a:srgbClr val="FFFFFF"/>
                  </a:solidFill>
                </a:uFill>
                <a:latin typeface="Garamond"/>
              </a:rPr>
              <a:t> Australia </a:t>
            </a:r>
            <a:r>
              <a:rPr lang="en-US" sz="2400" spc="-1" dirty="0" err="1">
                <a:solidFill>
                  <a:srgbClr val="FFFFFF"/>
                </a:solidFill>
                <a:uFill>
                  <a:solidFill>
                    <a:srgbClr val="FFFFFF"/>
                  </a:solidFill>
                </a:uFill>
                <a:latin typeface="Garamond"/>
              </a:rPr>
              <a:t>şi</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Noua</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Zeelandă</a:t>
            </a:r>
            <a:r>
              <a:rPr lang="en-US" sz="2400" spc="-1" dirty="0">
                <a:solidFill>
                  <a:srgbClr val="FFFFFF"/>
                </a:solidFill>
                <a:uFill>
                  <a:solidFill>
                    <a:srgbClr val="FFFFFF"/>
                  </a:solidFill>
                </a:uFill>
                <a:latin typeface="Garamond"/>
              </a:rPr>
              <a:t> au </a:t>
            </a:r>
            <a:r>
              <a:rPr lang="en-US" sz="2400" spc="-1" dirty="0" err="1">
                <a:solidFill>
                  <a:srgbClr val="FFFFFF"/>
                </a:solidFill>
                <a:uFill>
                  <a:solidFill>
                    <a:srgbClr val="FFFFFF"/>
                  </a:solidFill>
                </a:uFill>
                <a:latin typeface="Garamond"/>
              </a:rPr>
              <a:t>declarat</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război</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în</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aceeaşi</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zi</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dar</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datorită</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diferenţelor</a:t>
            </a:r>
            <a:r>
              <a:rPr lang="en-US" sz="2400" spc="-1" dirty="0">
                <a:solidFill>
                  <a:srgbClr val="FFFFFF"/>
                </a:solidFill>
                <a:uFill>
                  <a:solidFill>
                    <a:srgbClr val="FFFFFF"/>
                  </a:solidFill>
                </a:uFill>
                <a:latin typeface="Garamond"/>
              </a:rPr>
              <a:t> de </a:t>
            </a:r>
            <a:r>
              <a:rPr lang="en-US" sz="2400" spc="-1" dirty="0" err="1">
                <a:solidFill>
                  <a:srgbClr val="FFFFFF"/>
                </a:solidFill>
                <a:uFill>
                  <a:solidFill>
                    <a:srgbClr val="FFFFFF"/>
                  </a:solidFill>
                </a:uFill>
                <a:latin typeface="Garamond"/>
              </a:rPr>
              <a:t>fus</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orar</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ele</a:t>
            </a:r>
            <a:r>
              <a:rPr lang="en-US" sz="2400" spc="-1" dirty="0">
                <a:solidFill>
                  <a:srgbClr val="FFFFFF"/>
                </a:solidFill>
                <a:uFill>
                  <a:solidFill>
                    <a:srgbClr val="FFFFFF"/>
                  </a:solidFill>
                </a:uFill>
                <a:latin typeface="Garamond"/>
              </a:rPr>
              <a:t> au </a:t>
            </a:r>
            <a:r>
              <a:rPr lang="en-US" sz="2400" spc="-1" dirty="0" err="1">
                <a:solidFill>
                  <a:srgbClr val="FFFFFF"/>
                </a:solidFill>
                <a:uFill>
                  <a:solidFill>
                    <a:srgbClr val="FFFFFF"/>
                  </a:solidFill>
                </a:uFill>
                <a:latin typeface="Garamond"/>
              </a:rPr>
              <a:t>fost</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primele</a:t>
            </a:r>
            <a:r>
              <a:rPr lang="en-US" sz="2400" spc="-1" dirty="0">
                <a:solidFill>
                  <a:srgbClr val="FFFFFF"/>
                </a:solidFill>
                <a:uFill>
                  <a:solidFill>
                    <a:srgbClr val="FFFFFF"/>
                  </a:solidFill>
                </a:uFill>
                <a:latin typeface="Garamond"/>
              </a:rPr>
              <a:t> care au </a:t>
            </a:r>
            <a:r>
              <a:rPr lang="en-US" sz="2400" spc="-1" dirty="0" err="1">
                <a:solidFill>
                  <a:srgbClr val="FFFFFF"/>
                </a:solidFill>
                <a:uFill>
                  <a:solidFill>
                    <a:srgbClr val="FFFFFF"/>
                  </a:solidFill>
                </a:uFill>
                <a:latin typeface="Garamond"/>
              </a:rPr>
              <a:t>intrat</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în</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război</a:t>
            </a:r>
            <a:r>
              <a:rPr lang="en-US" sz="2400" spc="-1" dirty="0">
                <a:solidFill>
                  <a:srgbClr val="FFFFFF"/>
                </a:solidFill>
                <a:uFill>
                  <a:solidFill>
                    <a:srgbClr val="FFFFFF"/>
                  </a:solidFill>
                </a:uFill>
                <a:latin typeface="Garamond"/>
              </a:rPr>
              <a:t>, nu </a:t>
            </a:r>
            <a:r>
              <a:rPr lang="en-US" sz="2400" spc="-1" dirty="0" err="1">
                <a:solidFill>
                  <a:srgbClr val="FFFFFF"/>
                </a:solidFill>
                <a:uFill>
                  <a:solidFill>
                    <a:srgbClr val="FFFFFF"/>
                  </a:solidFill>
                </a:uFill>
                <a:latin typeface="Garamond"/>
              </a:rPr>
              <a:t>britanicii</a:t>
            </a:r>
            <a:r>
              <a:rPr lang="en-US" sz="2400" spc="-1" dirty="0">
                <a:solidFill>
                  <a:srgbClr val="FFFFFF"/>
                </a:solidFill>
                <a:uFill>
                  <a:solidFill>
                    <a:srgbClr val="FFFFFF"/>
                  </a:solidFill>
                </a:uFill>
                <a:latin typeface="Garamond"/>
              </a:rPr>
              <a:t>. Canada a </a:t>
            </a:r>
            <a:r>
              <a:rPr lang="en-US" sz="2400" spc="-1" dirty="0" err="1">
                <a:solidFill>
                  <a:srgbClr val="FFFFFF"/>
                </a:solidFill>
                <a:uFill>
                  <a:solidFill>
                    <a:srgbClr val="FFFFFF"/>
                  </a:solidFill>
                </a:uFill>
                <a:latin typeface="Garamond"/>
              </a:rPr>
              <a:t>urmat</a:t>
            </a:r>
            <a:r>
              <a:rPr lang="en-US" sz="2400" spc="-1" dirty="0">
                <a:solidFill>
                  <a:srgbClr val="FFFFFF"/>
                </a:solidFill>
                <a:uFill>
                  <a:solidFill>
                    <a:srgbClr val="FFFFFF"/>
                  </a:solidFill>
                </a:uFill>
                <a:latin typeface="Garamond"/>
              </a:rPr>
              <a:t> o </a:t>
            </a:r>
            <a:r>
              <a:rPr lang="en-US" sz="2400" spc="-1" dirty="0" err="1">
                <a:solidFill>
                  <a:srgbClr val="FFFFFF"/>
                </a:solidFill>
                <a:uFill>
                  <a:solidFill>
                    <a:srgbClr val="FFFFFF"/>
                  </a:solidFill>
                </a:uFill>
                <a:latin typeface="Garamond"/>
              </a:rPr>
              <a:t>săptămână</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mai</a:t>
            </a:r>
            <a:r>
              <a:rPr lang="en-US" sz="2400" spc="-1" dirty="0">
                <a:solidFill>
                  <a:srgbClr val="FFFFFF"/>
                </a:solidFill>
                <a:uFill>
                  <a:solidFill>
                    <a:srgbClr val="FFFFFF"/>
                  </a:solidFill>
                </a:uFill>
                <a:latin typeface="Garamond"/>
              </a:rPr>
              <a:t> </a:t>
            </a:r>
            <a:r>
              <a:rPr lang="en-US" sz="2400" spc="-1" dirty="0" err="1">
                <a:solidFill>
                  <a:srgbClr val="FFFFFF"/>
                </a:solidFill>
                <a:uFill>
                  <a:solidFill>
                    <a:srgbClr val="FFFFFF"/>
                  </a:solidFill>
                </a:uFill>
                <a:latin typeface="Garamond"/>
              </a:rPr>
              <a:t>târziu</a:t>
            </a:r>
            <a:r>
              <a:rPr lang="en-US" sz="2400" spc="-1" dirty="0">
                <a:solidFill>
                  <a:srgbClr val="FFFFFF"/>
                </a:solidFill>
                <a:uFill>
                  <a:solidFill>
                    <a:srgbClr val="FFFFFF"/>
                  </a:solidFill>
                </a:uFill>
                <a:latin typeface="Garamond"/>
              </a:rPr>
              <a:t>, (10 </a:t>
            </a:r>
            <a:r>
              <a:rPr lang="en-US" sz="2400" spc="-1" dirty="0" err="1">
                <a:solidFill>
                  <a:srgbClr val="FFFFFF"/>
                </a:solidFill>
                <a:uFill>
                  <a:solidFill>
                    <a:srgbClr val="FFFFFF"/>
                  </a:solidFill>
                </a:uFill>
                <a:latin typeface="Garamond"/>
              </a:rPr>
              <a:t>septembrie</a:t>
            </a:r>
            <a:r>
              <a:rPr lang="en-US" sz="2400" spc="-1" dirty="0">
                <a:solidFill>
                  <a:srgbClr val="FFFFFF"/>
                </a:solidFill>
                <a:uFill>
                  <a:solidFill>
                    <a:srgbClr val="FFFFFF"/>
                  </a:solidFill>
                </a:uFill>
                <a:latin typeface="Garamond"/>
              </a:rPr>
              <a:t>).</a:t>
            </a:r>
            <a:endParaRPr lang="en-US" sz="2400" spc="-1" dirty="0">
              <a:solidFill>
                <a:srgbClr val="000000"/>
              </a:solidFill>
              <a:uFill>
                <a:solidFill>
                  <a:srgbClr val="FFFFFF"/>
                </a:solidFill>
              </a:uFill>
              <a:latin typeface="Arial"/>
            </a:endParaRPr>
          </a:p>
        </p:txBody>
      </p:sp>
      <p:pic>
        <p:nvPicPr>
          <p:cNvPr id="43" name="Picture 3"/>
          <p:cNvPicPr/>
          <p:nvPr/>
        </p:nvPicPr>
        <p:blipFill>
          <a:blip r:embed="rId2"/>
          <a:stretch/>
        </p:blipFill>
        <p:spPr>
          <a:xfrm>
            <a:off x="4861036" y="1571612"/>
            <a:ext cx="4282964" cy="341761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advTm="9000">
        <p14:honeycomb/>
      </p:transition>
    </mc:Choice>
    <mc:Fallback>
      <p:transition spd="slow" advTm="9000">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heel(1)">
                                      <p:cBhvr additive="repl">
                                        <p:cTn id="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380880" y="685804"/>
            <a:ext cx="4571640" cy="2833560"/>
          </a:xfrm>
          <a:prstGeom prst="rect">
            <a:avLst/>
          </a:prstGeom>
          <a:noFill/>
          <a:ln>
            <a:noFill/>
          </a:ln>
        </p:spPr>
        <p:style>
          <a:lnRef idx="0">
            <a:scrgbClr r="0" g="0" b="0"/>
          </a:lnRef>
          <a:fillRef idx="0">
            <a:scrgbClr r="0" g="0" b="0"/>
          </a:fillRef>
          <a:effectRef idx="0">
            <a:scrgbClr r="0" g="0" b="0"/>
          </a:effectRef>
          <a:fontRef idx="minor"/>
        </p:style>
        <p:txBody>
          <a:bodyPr lIns="89865" tIns="44935" rIns="89865" bIns="44935"/>
          <a:lstStyle/>
          <a:p>
            <a:pPr>
              <a:lnSpc>
                <a:spcPct val="100000"/>
              </a:lnSpc>
            </a:pPr>
            <a:r>
              <a:rPr lang="en-US" spc="-1" dirty="0" err="1">
                <a:solidFill>
                  <a:srgbClr val="FFFFFF"/>
                </a:solidFill>
                <a:uFill>
                  <a:solidFill>
                    <a:srgbClr val="FFFFFF"/>
                  </a:solidFill>
                </a:uFill>
                <a:latin typeface="Garamond"/>
              </a:rPr>
              <a:t>Polonia</a:t>
            </a:r>
            <a:r>
              <a:rPr lang="en-US" spc="-1" dirty="0">
                <a:solidFill>
                  <a:srgbClr val="FFFFFF"/>
                </a:solidFill>
                <a:uFill>
                  <a:solidFill>
                    <a:srgbClr val="FFFFFF"/>
                  </a:solidFill>
                </a:uFill>
                <a:latin typeface="Garamond"/>
              </a:rPr>
              <a:t>, care </a:t>
            </a:r>
            <a:r>
              <a:rPr lang="en-US" spc="-1" dirty="0" err="1">
                <a:solidFill>
                  <a:srgbClr val="FFFFFF"/>
                </a:solidFill>
                <a:uFill>
                  <a:solidFill>
                    <a:srgbClr val="FFFFFF"/>
                  </a:solidFill>
                </a:uFill>
                <a:latin typeface="Garamond"/>
              </a:rPr>
              <a:t>reuşise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doar</a:t>
            </a:r>
            <a:r>
              <a:rPr lang="en-US" spc="-1" dirty="0">
                <a:solidFill>
                  <a:srgbClr val="FFFFFF"/>
                </a:solidFill>
                <a:uFill>
                  <a:solidFill>
                    <a:srgbClr val="FFFFFF"/>
                  </a:solidFill>
                </a:uFill>
                <a:latin typeface="Garamond"/>
              </a:rPr>
              <a:t> o </a:t>
            </a:r>
            <a:r>
              <a:rPr lang="en-US" spc="-1" dirty="0" err="1">
                <a:solidFill>
                  <a:srgbClr val="FFFFFF"/>
                </a:solidFill>
                <a:uFill>
                  <a:solidFill>
                    <a:srgbClr val="FFFFFF"/>
                  </a:solidFill>
                </a:uFill>
                <a:latin typeface="Garamond"/>
              </a:rPr>
              <a:t>mobilizare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parţială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având</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militarii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echipaţi</a:t>
            </a:r>
            <a:r>
              <a:rPr lang="en-US" spc="-1" dirty="0">
                <a:solidFill>
                  <a:srgbClr val="FFFFFF"/>
                </a:solidFill>
                <a:uFill>
                  <a:solidFill>
                    <a:srgbClr val="FFFFFF"/>
                  </a:solidFill>
                </a:uFill>
                <a:latin typeface="Garamond"/>
              </a:rPr>
              <a:t> cu </a:t>
            </a:r>
            <a:r>
              <a:rPr lang="en-US" spc="-1" dirty="0" err="1">
                <a:solidFill>
                  <a:srgbClr val="FFFFFF"/>
                </a:solidFill>
                <a:uFill>
                  <a:solidFill>
                    <a:srgbClr val="FFFFFF"/>
                  </a:solidFill>
                </a:uFill>
                <a:latin typeface="Garamond"/>
              </a:rPr>
              <a:t>arme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depăşite</a:t>
            </a:r>
            <a:r>
              <a:rPr lang="en-US" spc="-1" dirty="0">
                <a:solidFill>
                  <a:srgbClr val="FFFFFF"/>
                </a:solidFill>
                <a:uFill>
                  <a:solidFill>
                    <a:srgbClr val="FFFFFF"/>
                  </a:solidFill>
                </a:uFill>
                <a:latin typeface="Garamond"/>
              </a:rPr>
              <a:t> moral, </a:t>
            </a:r>
            <a:r>
              <a:rPr lang="en-US" spc="-1" dirty="0" err="1">
                <a:solidFill>
                  <a:srgbClr val="FFFFFF"/>
                </a:solidFill>
                <a:uFill>
                  <a:solidFill>
                    <a:srgbClr val="FFFFFF"/>
                  </a:solidFill>
                </a:uFill>
                <a:latin typeface="Garamond"/>
              </a:rPr>
              <a:t>bazându</a:t>
            </a:r>
            <a:r>
              <a:rPr lang="en-US" spc="-1" dirty="0">
                <a:solidFill>
                  <a:srgbClr val="FFFFFF"/>
                </a:solidFill>
                <a:uFill>
                  <a:solidFill>
                    <a:srgbClr val="FFFFFF"/>
                  </a:solidFill>
                </a:uFill>
                <a:latin typeface="Garamond"/>
              </a:rPr>
              <a:t>-se </a:t>
            </a:r>
            <a:r>
              <a:rPr lang="en-US" spc="-1" dirty="0" err="1">
                <a:solidFill>
                  <a:srgbClr val="FFFFFF"/>
                </a:solidFill>
                <a:uFill>
                  <a:solidFill>
                    <a:srgbClr val="FFFFFF"/>
                  </a:solidFill>
                </a:uFill>
                <a:latin typeface="Garamond"/>
              </a:rPr>
              <a:t>încă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pe</a:t>
            </a:r>
            <a:r>
              <a:rPr lang="en-US" spc="-1" dirty="0">
                <a:solidFill>
                  <a:srgbClr val="FFFFFF"/>
                </a:solidFill>
                <a:uFill>
                  <a:solidFill>
                    <a:srgbClr val="FFFFFF"/>
                  </a:solidFill>
                </a:uFill>
                <a:latin typeface="Garamond"/>
              </a:rPr>
              <a:t> o </a:t>
            </a:r>
            <a:r>
              <a:rPr lang="en-US" spc="-1" dirty="0" err="1">
                <a:solidFill>
                  <a:srgbClr val="FFFFFF"/>
                </a:solidFill>
                <a:uFill>
                  <a:solidFill>
                    <a:srgbClr val="FFFFFF"/>
                  </a:solidFill>
                </a:uFill>
                <a:latin typeface="Garamond"/>
              </a:rPr>
              <a:t>cavalerie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numeroasă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fără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să</a:t>
            </a:r>
            <a:r>
              <a:rPr lang="en-US" spc="-1" dirty="0">
                <a:solidFill>
                  <a:srgbClr val="FFFFFF"/>
                </a:solidFill>
                <a:uFill>
                  <a:solidFill>
                    <a:srgbClr val="FFFFFF"/>
                  </a:solidFill>
                </a:uFill>
                <a:latin typeface="Garamond"/>
              </a:rPr>
              <a:t> se </a:t>
            </a:r>
            <a:r>
              <a:rPr lang="en-US" spc="-1" dirty="0" err="1">
                <a:solidFill>
                  <a:srgbClr val="FFFFFF"/>
                </a:solidFill>
                <a:uFill>
                  <a:solidFill>
                    <a:srgbClr val="FFFFFF"/>
                  </a:solidFill>
                </a:uFill>
                <a:latin typeface="Garamond"/>
              </a:rPr>
              <a:t>bucure</a:t>
            </a:r>
            <a:r>
              <a:rPr lang="en-US" spc="-1" dirty="0">
                <a:solidFill>
                  <a:srgbClr val="FFFFFF"/>
                </a:solidFill>
                <a:uFill>
                  <a:solidFill>
                    <a:srgbClr val="FFFFFF"/>
                  </a:solidFill>
                </a:uFill>
                <a:latin typeface="Garamond"/>
              </a:rPr>
              <a:t> de un </a:t>
            </a:r>
            <a:r>
              <a:rPr lang="en-US" spc="-1" dirty="0" err="1">
                <a:solidFill>
                  <a:srgbClr val="FFFFFF"/>
                </a:solidFill>
                <a:uFill>
                  <a:solidFill>
                    <a:srgbClr val="FFFFFF"/>
                  </a:solidFill>
                </a:uFill>
                <a:latin typeface="Garamond"/>
              </a:rPr>
              <a:t>sprijin</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activ</a:t>
            </a:r>
            <a:r>
              <a:rPr lang="en-US" spc="-1" dirty="0">
                <a:solidFill>
                  <a:srgbClr val="FFFFFF"/>
                </a:solidFill>
                <a:uFill>
                  <a:solidFill>
                    <a:srgbClr val="FFFFFF"/>
                  </a:solidFill>
                </a:uFill>
                <a:latin typeface="Garamond"/>
              </a:rPr>
              <a:t> din </a:t>
            </a:r>
            <a:r>
              <a:rPr lang="en-US" spc="-1" dirty="0" err="1">
                <a:solidFill>
                  <a:srgbClr val="FFFFFF"/>
                </a:solidFill>
                <a:uFill>
                  <a:solidFill>
                    <a:srgbClr val="FFFFFF"/>
                  </a:solidFill>
                </a:uFill>
                <a:latin typeface="Garamond"/>
              </a:rPr>
              <a:t>partea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englezilor</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şi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francezilor</a:t>
            </a:r>
            <a:r>
              <a:rPr lang="en-US" spc="-1" dirty="0">
                <a:solidFill>
                  <a:srgbClr val="FFFFFF"/>
                </a:solidFill>
                <a:uFill>
                  <a:solidFill>
                    <a:srgbClr val="FFFFFF"/>
                  </a:solidFill>
                </a:uFill>
                <a:latin typeface="Garamond"/>
              </a:rPr>
              <a:t>, a </a:t>
            </a:r>
            <a:r>
              <a:rPr lang="en-US" spc="-1" dirty="0" err="1">
                <a:solidFill>
                  <a:srgbClr val="FFFFFF"/>
                </a:solidFill>
                <a:uFill>
                  <a:solidFill>
                    <a:srgbClr val="FFFFFF"/>
                  </a:solidFill>
                </a:uFill>
                <a:latin typeface="Garamond"/>
              </a:rPr>
              <a:t>fost</a:t>
            </a:r>
            <a:r>
              <a:rPr lang="en-US" spc="-1" dirty="0">
                <a:solidFill>
                  <a:srgbClr val="FFFFFF"/>
                </a:solidFill>
                <a:uFill>
                  <a:solidFill>
                    <a:srgbClr val="FFFFFF"/>
                  </a:solidFill>
                </a:uFill>
                <a:latin typeface="Garamond"/>
              </a:rPr>
              <a:t> rapid </a:t>
            </a:r>
            <a:r>
              <a:rPr lang="en-US" spc="-1" dirty="0" err="1">
                <a:solidFill>
                  <a:srgbClr val="FFFFFF"/>
                </a:solidFill>
                <a:uFill>
                  <a:solidFill>
                    <a:srgbClr val="FFFFFF"/>
                  </a:solidFill>
                </a:uFill>
                <a:latin typeface="Garamond"/>
              </a:rPr>
              <a:t>înfrântă</a:t>
            </a:r>
            <a:r>
              <a:rPr lang="en-US" spc="-1" dirty="0">
                <a:solidFill>
                  <a:srgbClr val="FFFFFF"/>
                </a:solidFill>
                <a:uFill>
                  <a:solidFill>
                    <a:srgbClr val="FFFFFF"/>
                  </a:solidFill>
                </a:uFill>
                <a:latin typeface="Garamond"/>
              </a:rPr>
              <a:t> de </a:t>
            </a:r>
            <a:r>
              <a:rPr lang="en-US" spc="-1" dirty="0" err="1">
                <a:solidFill>
                  <a:srgbClr val="FFFFFF"/>
                </a:solidFill>
                <a:uFill>
                  <a:solidFill>
                    <a:srgbClr val="FFFFFF"/>
                  </a:solidFill>
                </a:uFill>
                <a:latin typeface="Garamond"/>
              </a:rPr>
              <a:t>Wehrmachtul</a:t>
            </a:r>
            <a:r>
              <a:rPr lang="en-US" spc="-1" dirty="0">
                <a:solidFill>
                  <a:srgbClr val="FFFFFF"/>
                </a:solidFill>
                <a:uFill>
                  <a:solidFill>
                    <a:srgbClr val="FFFFFF"/>
                  </a:solidFill>
                </a:uFill>
                <a:latin typeface="Garamond"/>
              </a:rPr>
              <a:t>' superior la </a:t>
            </a:r>
            <a:r>
              <a:rPr lang="en-US" spc="-1" dirty="0" err="1">
                <a:solidFill>
                  <a:srgbClr val="FFFFFF"/>
                </a:solidFill>
                <a:uFill>
                  <a:solidFill>
                    <a:srgbClr val="FFFFFF"/>
                  </a:solidFill>
                </a:uFill>
                <a:latin typeface="Garamond"/>
              </a:rPr>
              <a:t>toate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capitolele</a:t>
            </a:r>
            <a:r>
              <a:rPr lang="en-US" spc="-1" dirty="0">
                <a:solidFill>
                  <a:srgbClr val="FFFFFF"/>
                </a:solidFill>
                <a:uFill>
                  <a:solidFill>
                    <a:srgbClr val="FFFFFF"/>
                  </a:solidFill>
                </a:uFill>
                <a:latin typeface="Garamond"/>
              </a:rPr>
              <a:t>: din </a:t>
            </a:r>
            <a:r>
              <a:rPr lang="en-US" spc="-1" dirty="0" err="1">
                <a:solidFill>
                  <a:srgbClr val="FFFFFF"/>
                </a:solidFill>
                <a:uFill>
                  <a:solidFill>
                    <a:srgbClr val="FFFFFF"/>
                  </a:solidFill>
                </a:uFill>
                <a:latin typeface="Garamond"/>
              </a:rPr>
              <a:t>punct</a:t>
            </a:r>
            <a:r>
              <a:rPr lang="en-US" spc="-1" dirty="0">
                <a:solidFill>
                  <a:srgbClr val="FFFFFF"/>
                </a:solidFill>
                <a:uFill>
                  <a:solidFill>
                    <a:srgbClr val="FFFFFF"/>
                  </a:solidFill>
                </a:uFill>
                <a:latin typeface="Garamond"/>
              </a:rPr>
              <a:t> de </a:t>
            </a:r>
            <a:r>
              <a:rPr lang="en-US" spc="-1" dirty="0" err="1">
                <a:solidFill>
                  <a:srgbClr val="FFFFFF"/>
                </a:solidFill>
                <a:uFill>
                  <a:solidFill>
                    <a:srgbClr val="FFFFFF"/>
                  </a:solidFill>
                </a:uFill>
                <a:latin typeface="Garamond"/>
              </a:rPr>
              <a:t>vedere</a:t>
            </a:r>
            <a:r>
              <a:rPr lang="en-US" spc="-1" dirty="0">
                <a:solidFill>
                  <a:srgbClr val="FFFFFF"/>
                </a:solidFill>
                <a:uFill>
                  <a:solidFill>
                    <a:srgbClr val="FFFFFF"/>
                  </a:solidFill>
                </a:uFill>
                <a:latin typeface="Garamond"/>
              </a:rPr>
              <a:t> numeric, al </a:t>
            </a:r>
            <a:r>
              <a:rPr lang="en-US" spc="-1" dirty="0" err="1">
                <a:solidFill>
                  <a:srgbClr val="FFFFFF"/>
                </a:solidFill>
                <a:uFill>
                  <a:solidFill>
                    <a:srgbClr val="FFFFFF"/>
                  </a:solidFill>
                </a:uFill>
                <a:latin typeface="Garamond"/>
              </a:rPr>
              <a:t>armamentului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şi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tacticilor</a:t>
            </a:r>
            <a:r>
              <a:rPr lang="en-US" spc="-1" dirty="0">
                <a:solidFill>
                  <a:srgbClr val="FFFFFF"/>
                </a:solidFill>
                <a:uFill>
                  <a:solidFill>
                    <a:srgbClr val="FFFFFF"/>
                  </a:solidFill>
                </a:uFill>
                <a:latin typeface="Garamond"/>
              </a:rPr>
              <a:t> ("Blitzkrieg"). </a:t>
            </a:r>
            <a:r>
              <a:rPr lang="en-US" spc="-1" dirty="0" err="1">
                <a:solidFill>
                  <a:srgbClr val="FFFFFF"/>
                </a:solidFill>
                <a:uFill>
                  <a:solidFill>
                    <a:srgbClr val="FFFFFF"/>
                  </a:solidFill>
                </a:uFill>
                <a:latin typeface="Garamond"/>
              </a:rPr>
              <a:t>Polonia</a:t>
            </a:r>
            <a:r>
              <a:rPr lang="en-US" spc="-1" dirty="0">
                <a:solidFill>
                  <a:srgbClr val="FFFFFF"/>
                </a:solidFill>
                <a:uFill>
                  <a:solidFill>
                    <a:srgbClr val="FFFFFF"/>
                  </a:solidFill>
                </a:uFill>
                <a:latin typeface="Garamond"/>
              </a:rPr>
              <a:t> a </a:t>
            </a:r>
            <a:r>
              <a:rPr lang="en-US" spc="-1" dirty="0" err="1">
                <a:solidFill>
                  <a:srgbClr val="FFFFFF"/>
                </a:solidFill>
                <a:uFill>
                  <a:solidFill>
                    <a:srgbClr val="FFFFFF"/>
                  </a:solidFill>
                </a:uFill>
                <a:latin typeface="Garamond"/>
              </a:rPr>
              <a:t>fost</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atacată</a:t>
            </a:r>
            <a:r>
              <a:rPr lang="en-US" spc="-1" dirty="0">
                <a:solidFill>
                  <a:srgbClr val="FFFFFF"/>
                </a:solidFill>
                <a:uFill>
                  <a:solidFill>
                    <a:srgbClr val="FFFFFF"/>
                  </a:solidFill>
                </a:uFill>
                <a:latin typeface="Garamond"/>
              </a:rPr>
              <a:t> din </a:t>
            </a:r>
            <a:r>
              <a:rPr lang="en-US" spc="-1" dirty="0" err="1">
                <a:solidFill>
                  <a:srgbClr val="FFFFFF"/>
                </a:solidFill>
                <a:uFill>
                  <a:solidFill>
                    <a:srgbClr val="FFFFFF"/>
                  </a:solidFill>
                </a:uFill>
                <a:latin typeface="Garamond"/>
              </a:rPr>
              <a:t>trei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părţi</a:t>
            </a:r>
            <a:r>
              <a:rPr lang="en-US" spc="-1" dirty="0">
                <a:solidFill>
                  <a:srgbClr val="FFFFFF"/>
                </a:solidFill>
                <a:uFill>
                  <a:solidFill>
                    <a:srgbClr val="FFFFFF"/>
                  </a:solidFill>
                </a:uFill>
                <a:latin typeface="Garamond"/>
              </a:rPr>
              <a:t>, din Germania </a:t>
            </a:r>
            <a:r>
              <a:rPr lang="en-US" spc="-1" dirty="0" err="1">
                <a:solidFill>
                  <a:srgbClr val="FFFFFF"/>
                </a:solidFill>
                <a:uFill>
                  <a:solidFill>
                    <a:srgbClr val="FFFFFF"/>
                  </a:solidFill>
                </a:uFill>
                <a:latin typeface="Garamond"/>
              </a:rPr>
              <a:t>şi</a:t>
            </a:r>
            <a:r>
              <a:rPr lang="en-US" spc="-1" dirty="0">
                <a:solidFill>
                  <a:srgbClr val="FFFFFF"/>
                </a:solidFill>
                <a:uFill>
                  <a:solidFill>
                    <a:srgbClr val="FFFFFF"/>
                  </a:solidFill>
                </a:uFill>
                <a:latin typeface="Garamond"/>
              </a:rPr>
              <a:t> din </a:t>
            </a:r>
            <a:r>
              <a:rPr lang="en-US" spc="-1" dirty="0" err="1">
                <a:solidFill>
                  <a:srgbClr val="FFFFFF"/>
                </a:solidFill>
                <a:uFill>
                  <a:solidFill>
                    <a:srgbClr val="FFFFFF"/>
                  </a:solidFill>
                </a:uFill>
                <a:latin typeface="Garamond"/>
              </a:rPr>
              <a:t>Cehoslovacia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ocupată</a:t>
            </a:r>
            <a:r>
              <a:rPr lang="en-US" spc="-1" dirty="0">
                <a:solidFill>
                  <a:srgbClr val="FFFFFF"/>
                </a:solidFill>
                <a:uFill>
                  <a:solidFill>
                    <a:srgbClr val="FFFFFF"/>
                  </a:solidFill>
                </a:uFill>
                <a:latin typeface="Garamond"/>
              </a:rPr>
              <a:t>.</a:t>
            </a:r>
            <a:endParaRPr lang="en-US" spc="-1" dirty="0">
              <a:solidFill>
                <a:srgbClr val="000000"/>
              </a:solidFill>
              <a:uFill>
                <a:solidFill>
                  <a:srgbClr val="FFFFFF"/>
                </a:solidFill>
              </a:uFill>
              <a:latin typeface="Arial"/>
            </a:endParaRPr>
          </a:p>
        </p:txBody>
      </p:sp>
      <p:pic>
        <p:nvPicPr>
          <p:cNvPr id="45" name="Picture 2"/>
          <p:cNvPicPr/>
          <p:nvPr/>
        </p:nvPicPr>
        <p:blipFill>
          <a:blip r:embed="rId2"/>
          <a:stretch/>
        </p:blipFill>
        <p:spPr>
          <a:xfrm rot="21238800">
            <a:off x="4352329" y="3323798"/>
            <a:ext cx="4580911" cy="2863257"/>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advTm="10000">
        <p14:honeycomb/>
      </p:transition>
    </mc:Choice>
    <mc:Fallback>
      <p:transition spd="slow" advTm="10000">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out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stomShape 1"/>
          <p:cNvSpPr/>
          <p:nvPr/>
        </p:nvSpPr>
        <p:spPr>
          <a:xfrm>
            <a:off x="2971800" y="1066680"/>
            <a:ext cx="5028840" cy="5576760"/>
          </a:xfrm>
          <a:prstGeom prst="rect">
            <a:avLst/>
          </a:prstGeom>
          <a:noFill/>
          <a:ln>
            <a:noFill/>
          </a:ln>
        </p:spPr>
        <p:style>
          <a:lnRef idx="0">
            <a:scrgbClr r="0" g="0" b="0"/>
          </a:lnRef>
          <a:fillRef idx="0">
            <a:scrgbClr r="0" g="0" b="0"/>
          </a:fillRef>
          <a:effectRef idx="0">
            <a:scrgbClr r="0" g="0" b="0"/>
          </a:effectRef>
          <a:fontRef idx="minor"/>
        </p:style>
        <p:txBody>
          <a:bodyPr lIns="89865" tIns="44935" rIns="89865" bIns="44935"/>
          <a:lstStyle/>
          <a:p>
            <a:pPr>
              <a:lnSpc>
                <a:spcPct val="100000"/>
              </a:lnSpc>
            </a:pP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În</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conformitate</a:t>
            </a:r>
            <a:r>
              <a:rPr lang="en-US" spc="-1" dirty="0">
                <a:solidFill>
                  <a:srgbClr val="FFFFFF"/>
                </a:solidFill>
                <a:uFill>
                  <a:solidFill>
                    <a:srgbClr val="FFFFFF"/>
                  </a:solidFill>
                </a:uFill>
                <a:latin typeface="Garamond"/>
              </a:rPr>
              <a:t> cu </a:t>
            </a:r>
            <a:r>
              <a:rPr lang="en-US" spc="-1" dirty="0" err="1">
                <a:solidFill>
                  <a:srgbClr val="FFFFFF"/>
                </a:solidFill>
                <a:uFill>
                  <a:solidFill>
                    <a:srgbClr val="FFFFFF"/>
                  </a:solidFill>
                </a:uFill>
                <a:latin typeface="Garamond"/>
              </a:rPr>
              <a:t>înţelegerile</a:t>
            </a:r>
            <a:r>
              <a:rPr lang="en-US" spc="-1" dirty="0">
                <a:solidFill>
                  <a:srgbClr val="FFFFFF"/>
                </a:solidFill>
                <a:uFill>
                  <a:solidFill>
                    <a:srgbClr val="FFFFFF"/>
                  </a:solidFill>
                </a:uFill>
                <a:latin typeface="Garamond"/>
              </a:rPr>
              <a:t> secrete din </a:t>
            </a:r>
            <a:r>
              <a:rPr lang="en-US" spc="-1" dirty="0" err="1">
                <a:solidFill>
                  <a:srgbClr val="FFFFFF"/>
                </a:solidFill>
                <a:uFill>
                  <a:solidFill>
                    <a:srgbClr val="FFFFFF"/>
                  </a:solidFill>
                </a:uFill>
                <a:latin typeface="Garamond"/>
              </a:rPr>
              <a:t>Pactul</a:t>
            </a:r>
            <a:r>
              <a:rPr lang="en-US" spc="-1" dirty="0">
                <a:solidFill>
                  <a:srgbClr val="FFFFFF"/>
                </a:solidFill>
                <a:uFill>
                  <a:solidFill>
                    <a:srgbClr val="FFFFFF"/>
                  </a:solidFill>
                </a:uFill>
                <a:latin typeface="Garamond"/>
              </a:rPr>
              <a:t> Molotov-Ribbentrop, </a:t>
            </a:r>
            <a:r>
              <a:rPr lang="en-US" spc="-1" dirty="0" err="1">
                <a:solidFill>
                  <a:srgbClr val="FFFFFF"/>
                </a:solidFill>
                <a:uFill>
                  <a:solidFill>
                    <a:srgbClr val="FFFFFF"/>
                  </a:solidFill>
                </a:uFill>
                <a:latin typeface="Garamond"/>
              </a:rPr>
              <a:t>Armata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Roşie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Sovietică</a:t>
            </a:r>
            <a:r>
              <a:rPr lang="en-US" spc="-1" dirty="0">
                <a:solidFill>
                  <a:srgbClr val="FFFFFF"/>
                </a:solidFill>
                <a:uFill>
                  <a:solidFill>
                    <a:srgbClr val="FFFFFF"/>
                  </a:solidFill>
                </a:uFill>
                <a:latin typeface="Garamond"/>
              </a:rPr>
              <a:t> a </a:t>
            </a:r>
            <a:r>
              <a:rPr lang="en-US" spc="-1" dirty="0" err="1">
                <a:solidFill>
                  <a:srgbClr val="FFFFFF"/>
                </a:solidFill>
                <a:uFill>
                  <a:solidFill>
                    <a:srgbClr val="FFFFFF"/>
                  </a:solidFill>
                </a:uFill>
                <a:latin typeface="Garamond"/>
              </a:rPr>
              <a:t>invadat</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Polonia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dinspre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răsărit</a:t>
            </a:r>
            <a:r>
              <a:rPr lang="en-US" spc="-1" dirty="0">
                <a:solidFill>
                  <a:srgbClr val="FFFFFF"/>
                </a:solidFill>
                <a:uFill>
                  <a:solidFill>
                    <a:srgbClr val="FFFFFF"/>
                  </a:solidFill>
                </a:uFill>
                <a:latin typeface="Garamond"/>
              </a:rPr>
              <a:t> la 17 </a:t>
            </a:r>
            <a:r>
              <a:rPr lang="en-US" spc="-1" dirty="0" err="1">
                <a:solidFill>
                  <a:srgbClr val="FFFFFF"/>
                </a:solidFill>
                <a:uFill>
                  <a:solidFill>
                    <a:srgbClr val="FFFFFF"/>
                  </a:solidFill>
                </a:uFill>
                <a:latin typeface="Garamond"/>
              </a:rPr>
              <a:t>septembrie,iar</a:t>
            </a:r>
            <a:r>
              <a:rPr lang="en-US" spc="-1" dirty="0">
                <a:solidFill>
                  <a:srgbClr val="FFFFFF"/>
                </a:solidFill>
                <a:uFill>
                  <a:solidFill>
                    <a:srgbClr val="FFFFFF"/>
                  </a:solidFill>
                </a:uFill>
                <a:latin typeface="Garamond"/>
              </a:rPr>
              <a:t> la 22 </a:t>
            </a:r>
            <a:r>
              <a:rPr lang="en-US" spc="-1" dirty="0" err="1">
                <a:solidFill>
                  <a:srgbClr val="FFFFFF"/>
                </a:solidFill>
                <a:uFill>
                  <a:solidFill>
                    <a:srgbClr val="FFFFFF"/>
                  </a:solidFill>
                </a:uFill>
                <a:latin typeface="Garamond"/>
              </a:rPr>
              <a:t>septembrie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Polonia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capituleaza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teritoriul</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sau</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fiind</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impartit</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intre</a:t>
            </a:r>
            <a:r>
              <a:rPr lang="en-US" spc="-1" dirty="0">
                <a:solidFill>
                  <a:srgbClr val="FFFFFF"/>
                </a:solidFill>
                <a:uFill>
                  <a:solidFill>
                    <a:srgbClr val="FFFFFF"/>
                  </a:solidFill>
                </a:uFill>
                <a:latin typeface="Garamond"/>
              </a:rPr>
              <a:t> Germania </a:t>
            </a:r>
            <a:r>
              <a:rPr lang="en-US" spc="-1" dirty="0" err="1">
                <a:solidFill>
                  <a:srgbClr val="FFFFFF"/>
                </a:solidFill>
                <a:uFill>
                  <a:solidFill>
                    <a:srgbClr val="FFFFFF"/>
                  </a:solidFill>
                </a:uFill>
                <a:latin typeface="Garamond"/>
              </a:rPr>
              <a:t>si</a:t>
            </a:r>
            <a:r>
              <a:rPr lang="en-US" spc="-1" dirty="0">
                <a:solidFill>
                  <a:srgbClr val="FFFFFF"/>
                </a:solidFill>
                <a:uFill>
                  <a:solidFill>
                    <a:srgbClr val="FFFFFF"/>
                  </a:solidFill>
                </a:uFill>
                <a:latin typeface="Garamond"/>
              </a:rPr>
              <a:t> URSS. </a:t>
            </a:r>
            <a:r>
              <a:rPr lang="en-US" spc="-1" dirty="0" err="1">
                <a:solidFill>
                  <a:srgbClr val="FFFFFF"/>
                </a:solidFill>
                <a:uFill>
                  <a:solidFill>
                    <a:srgbClr val="FFFFFF"/>
                  </a:solidFill>
                </a:uFill>
                <a:latin typeface="Garamond"/>
              </a:rPr>
              <a:t>Guvernul</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polonez</a:t>
            </a:r>
            <a:r>
              <a:rPr lang="en-US" spc="-1" dirty="0">
                <a:solidFill>
                  <a:srgbClr val="FFFFFF"/>
                </a:solidFill>
                <a:uFill>
                  <a:solidFill>
                    <a:srgbClr val="FFFFFF"/>
                  </a:solidFill>
                </a:uFill>
                <a:latin typeface="Garamond"/>
              </a:rPr>
              <a:t> s-a </a:t>
            </a:r>
            <a:r>
              <a:rPr lang="en-US" spc="-1" dirty="0" err="1">
                <a:solidFill>
                  <a:srgbClr val="FFFFFF"/>
                </a:solidFill>
                <a:uFill>
                  <a:solidFill>
                    <a:srgbClr val="FFFFFF"/>
                  </a:solidFill>
                </a:uFill>
                <a:latin typeface="Garamond"/>
              </a:rPr>
              <a:t>exilat</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în</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România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împreună</a:t>
            </a:r>
            <a:r>
              <a:rPr lang="en-US" spc="-1" dirty="0">
                <a:solidFill>
                  <a:srgbClr val="FFFFFF"/>
                </a:solidFill>
                <a:uFill>
                  <a:solidFill>
                    <a:srgbClr val="FFFFFF"/>
                  </a:solidFill>
                </a:uFill>
                <a:latin typeface="Garamond"/>
              </a:rPr>
              <a:t> cu </a:t>
            </a:r>
            <a:r>
              <a:rPr lang="en-US" spc="-1" dirty="0" err="1">
                <a:solidFill>
                  <a:srgbClr val="FFFFFF"/>
                </a:solidFill>
                <a:uFill>
                  <a:solidFill>
                    <a:srgbClr val="FFFFFF"/>
                  </a:solidFill>
                </a:uFill>
                <a:latin typeface="Garamond"/>
              </a:rPr>
              <a:t>tezaurul</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Băncii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Naţionale</a:t>
            </a:r>
            <a:r>
              <a:rPr lang="en-US" spc="-1" dirty="0">
                <a:solidFill>
                  <a:srgbClr val="FFFFFF"/>
                </a:solidFill>
                <a:uFill>
                  <a:solidFill>
                    <a:srgbClr val="FFFFFF"/>
                  </a:solidFill>
                </a:uFill>
                <a:latin typeface="Garamond"/>
              </a:rPr>
              <a:t> a </a:t>
            </a:r>
            <a:r>
              <a:rPr lang="en-US" spc="-1" dirty="0" err="1">
                <a:solidFill>
                  <a:srgbClr val="FFFFFF"/>
                </a:solidFill>
                <a:uFill>
                  <a:solidFill>
                    <a:srgbClr val="FFFFFF"/>
                  </a:solidFill>
                </a:uFill>
                <a:latin typeface="Garamond"/>
              </a:rPr>
              <a:t>Poloniei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şi</a:t>
            </a:r>
            <a:r>
              <a:rPr lang="en-US" spc="-1" dirty="0">
                <a:solidFill>
                  <a:srgbClr val="FFFFFF"/>
                </a:solidFill>
                <a:uFill>
                  <a:solidFill>
                    <a:srgbClr val="FFFFFF"/>
                  </a:solidFill>
                </a:uFill>
                <a:latin typeface="Garamond"/>
              </a:rPr>
              <a:t> un </a:t>
            </a:r>
            <a:r>
              <a:rPr lang="en-US" spc="-1" dirty="0" err="1">
                <a:solidFill>
                  <a:srgbClr val="FFFFFF"/>
                </a:solidFill>
                <a:uFill>
                  <a:solidFill>
                    <a:srgbClr val="FFFFFF"/>
                  </a:solidFill>
                </a:uFill>
                <a:latin typeface="Garamond"/>
              </a:rPr>
              <a:t>număr</a:t>
            </a:r>
            <a:r>
              <a:rPr lang="en-US" spc="-1" dirty="0">
                <a:solidFill>
                  <a:srgbClr val="FFFFFF"/>
                </a:solidFill>
                <a:uFill>
                  <a:solidFill>
                    <a:srgbClr val="FFFFFF"/>
                  </a:solidFill>
                </a:uFill>
                <a:latin typeface="Garamond"/>
              </a:rPr>
              <a:t> de </a:t>
            </a:r>
            <a:r>
              <a:rPr lang="en-US" spc="-1" dirty="0" err="1">
                <a:solidFill>
                  <a:srgbClr val="FFFFFF"/>
                </a:solidFill>
                <a:uFill>
                  <a:solidFill>
                    <a:srgbClr val="FFFFFF"/>
                  </a:solidFill>
                </a:uFill>
                <a:latin typeface="Garamond"/>
              </a:rPr>
              <a:t>unităţi</a:t>
            </a:r>
            <a:r>
              <a:rPr lang="en-US" spc="-1" dirty="0">
                <a:solidFill>
                  <a:srgbClr val="FFFFFF"/>
                </a:solidFill>
                <a:uFill>
                  <a:solidFill>
                    <a:srgbClr val="FFFFFF"/>
                  </a:solidFill>
                </a:uFill>
                <a:latin typeface="Garamond"/>
              </a:rPr>
              <a:t> ale </a:t>
            </a:r>
            <a:r>
              <a:rPr lang="en-US" spc="-1" dirty="0" err="1">
                <a:solidFill>
                  <a:srgbClr val="FFFFFF"/>
                </a:solidFill>
                <a:uFill>
                  <a:solidFill>
                    <a:srgbClr val="FFFFFF"/>
                  </a:solidFill>
                </a:uFill>
                <a:latin typeface="Garamond"/>
              </a:rPr>
              <a:t>armatei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poloneze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Ultimele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unităţi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poloneze</a:t>
            </a:r>
            <a:r>
              <a:rPr lang="en-US" spc="-1" dirty="0">
                <a:solidFill>
                  <a:srgbClr val="FFFFFF"/>
                </a:solidFill>
                <a:uFill>
                  <a:solidFill>
                    <a:srgbClr val="FFFFFF"/>
                  </a:solidFill>
                </a:uFill>
                <a:latin typeface="Garamond"/>
              </a:rPr>
              <a:t> au </a:t>
            </a:r>
            <a:r>
              <a:rPr lang="en-US" spc="-1" dirty="0" err="1">
                <a:solidFill>
                  <a:srgbClr val="FFFFFF"/>
                </a:solidFill>
                <a:uFill>
                  <a:solidFill>
                    <a:srgbClr val="FFFFFF"/>
                  </a:solidFill>
                </a:uFill>
                <a:latin typeface="Garamond"/>
              </a:rPr>
              <a:t>încetat</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rezistenţa</a:t>
            </a:r>
            <a:r>
              <a:rPr lang="en-US" spc="-1" dirty="0">
                <a:solidFill>
                  <a:srgbClr val="FFFFFF"/>
                </a:solidFill>
                <a:uFill>
                  <a:solidFill>
                    <a:srgbClr val="FFFFFF"/>
                  </a:solidFill>
                </a:uFill>
                <a:latin typeface="Garamond"/>
              </a:rPr>
              <a:t> la 6 </a:t>
            </a:r>
            <a:r>
              <a:rPr lang="en-US" spc="-1" dirty="0" err="1">
                <a:solidFill>
                  <a:srgbClr val="FFFFFF"/>
                </a:solidFill>
                <a:uFill>
                  <a:solidFill>
                    <a:srgbClr val="FFFFFF"/>
                  </a:solidFill>
                </a:uFill>
                <a:latin typeface="Garamond"/>
              </a:rPr>
              <a:t>octombrie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În</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ciuda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alianţei</a:t>
            </a:r>
            <a:r>
              <a:rPr lang="en-US" spc="-1" dirty="0">
                <a:solidFill>
                  <a:srgbClr val="FFFFFF"/>
                </a:solidFill>
                <a:uFill>
                  <a:solidFill>
                    <a:srgbClr val="FFFFFF"/>
                  </a:solidFill>
                </a:uFill>
                <a:latin typeface="Garamond"/>
              </a:rPr>
              <a:t> care-</a:t>
            </a:r>
            <a:r>
              <a:rPr lang="en-US" spc="-1" dirty="0" err="1">
                <a:solidFill>
                  <a:srgbClr val="FFFFFF"/>
                </a:solidFill>
                <a:uFill>
                  <a:solidFill>
                    <a:srgbClr val="FFFFFF"/>
                  </a:solidFill>
                </a:uFill>
                <a:latin typeface="Garamond"/>
              </a:rPr>
              <a:t>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lega</a:t>
            </a:r>
            <a:r>
              <a:rPr lang="en-US" spc="-1" dirty="0">
                <a:solidFill>
                  <a:srgbClr val="FFFFFF"/>
                </a:solidFill>
                <a:uFill>
                  <a:solidFill>
                    <a:srgbClr val="FFFFFF"/>
                  </a:solidFill>
                </a:uFill>
                <a:latin typeface="Garamond"/>
              </a:rPr>
              <a:t> de </a:t>
            </a:r>
            <a:r>
              <a:rPr lang="en-US" spc="-1" dirty="0" err="1">
                <a:solidFill>
                  <a:srgbClr val="FFFFFF"/>
                </a:solidFill>
                <a:uFill>
                  <a:solidFill>
                    <a:srgbClr val="FFFFFF"/>
                  </a:solidFill>
                </a:uFill>
                <a:latin typeface="Garamond"/>
              </a:rPr>
              <a:t>Polonia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după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declararea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războiului</a:t>
            </a:r>
            <a:r>
              <a:rPr lang="en-US" spc="-1" dirty="0">
                <a:solidFill>
                  <a:srgbClr val="FFFFFF"/>
                </a:solidFill>
                <a:uFill>
                  <a:solidFill>
                    <a:srgbClr val="FFFFFF"/>
                  </a:solidFill>
                </a:uFill>
                <a:latin typeface="Garamond"/>
              </a:rPr>
              <a:t>, Anglia </a:t>
            </a:r>
            <a:r>
              <a:rPr lang="en-US" spc="-1" dirty="0" err="1">
                <a:solidFill>
                  <a:srgbClr val="FFFFFF"/>
                </a:solidFill>
                <a:uFill>
                  <a:solidFill>
                    <a:srgbClr val="FFFFFF"/>
                  </a:solidFill>
                </a:uFill>
                <a:latin typeface="Garamond"/>
              </a:rPr>
              <a:t>şi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Franţa</a:t>
            </a:r>
            <a:r>
              <a:rPr lang="en-US" spc="-1" dirty="0">
                <a:solidFill>
                  <a:srgbClr val="FFFFFF"/>
                </a:solidFill>
                <a:uFill>
                  <a:solidFill>
                    <a:srgbClr val="FFFFFF"/>
                  </a:solidFill>
                </a:uFill>
                <a:latin typeface="Garamond"/>
              </a:rPr>
              <a:t> nu au </a:t>
            </a:r>
            <a:r>
              <a:rPr lang="en-US" spc="-1" dirty="0" err="1">
                <a:solidFill>
                  <a:srgbClr val="FFFFFF"/>
                </a:solidFill>
                <a:uFill>
                  <a:solidFill>
                    <a:srgbClr val="FFFFFF"/>
                  </a:solidFill>
                </a:uFill>
                <a:latin typeface="Garamond"/>
              </a:rPr>
              <a:t>întreprins</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acţiuni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militare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ofensive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împotriva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Germaniei</a:t>
            </a:r>
            <a:r>
              <a:rPr lang="en-US" spc="-1" dirty="0">
                <a:solidFill>
                  <a:srgbClr val="FFFFFF"/>
                </a:solidFill>
                <a:uFill>
                  <a:solidFill>
                    <a:srgbClr val="FFFFFF"/>
                  </a:solidFill>
                </a:uFill>
                <a:latin typeface="Garamond"/>
              </a:rPr>
              <a:t>, cu </a:t>
            </a:r>
            <a:r>
              <a:rPr lang="en-US" spc="-1" dirty="0" err="1">
                <a:solidFill>
                  <a:srgbClr val="FFFFFF"/>
                </a:solidFill>
                <a:uFill>
                  <a:solidFill>
                    <a:srgbClr val="FFFFFF"/>
                  </a:solidFill>
                </a:uFill>
                <a:latin typeface="Garamond"/>
              </a:rPr>
              <a:t>excepţia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unui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atac</a:t>
            </a:r>
            <a:r>
              <a:rPr lang="en-US" spc="-1" dirty="0">
                <a:solidFill>
                  <a:srgbClr val="FFFFFF"/>
                </a:solidFill>
                <a:uFill>
                  <a:solidFill>
                    <a:srgbClr val="FFFFFF"/>
                  </a:solidFill>
                </a:uFill>
                <a:latin typeface="Garamond"/>
              </a:rPr>
              <a:t> de </a:t>
            </a:r>
            <a:r>
              <a:rPr lang="en-US" spc="-1" dirty="0" err="1">
                <a:solidFill>
                  <a:srgbClr val="FFFFFF"/>
                </a:solidFill>
                <a:uFill>
                  <a:solidFill>
                    <a:srgbClr val="FFFFFF"/>
                  </a:solidFill>
                </a:uFill>
                <a:latin typeface="Garamond"/>
              </a:rPr>
              <a:t>mică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amploare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în</a:t>
            </a:r>
            <a:r>
              <a:rPr lang="en-US" spc="-1" dirty="0">
                <a:solidFill>
                  <a:srgbClr val="FFFFFF"/>
                </a:solidFill>
                <a:uFill>
                  <a:solidFill>
                    <a:srgbClr val="FFFFFF"/>
                  </a:solidFill>
                </a:uFill>
                <a:latin typeface="Garamond"/>
              </a:rPr>
              <a:t> Saar, </a:t>
            </a:r>
            <a:r>
              <a:rPr lang="en-US" spc="-1" dirty="0" err="1">
                <a:solidFill>
                  <a:srgbClr val="FFFFFF"/>
                </a:solidFill>
                <a:uFill>
                  <a:solidFill>
                    <a:srgbClr val="FFFFFF"/>
                  </a:solidFill>
                </a:uFill>
                <a:latin typeface="Garamond"/>
              </a:rPr>
              <a:t>urmat</a:t>
            </a:r>
            <a:r>
              <a:rPr lang="en-US" spc="-1" dirty="0">
                <a:solidFill>
                  <a:srgbClr val="FFFFFF"/>
                </a:solidFill>
                <a:uFill>
                  <a:solidFill>
                    <a:srgbClr val="FFFFFF"/>
                  </a:solidFill>
                </a:uFill>
                <a:latin typeface="Garamond"/>
              </a:rPr>
              <a:t> de </a:t>
            </a:r>
            <a:r>
              <a:rPr lang="en-US" spc="-1" dirty="0" err="1">
                <a:solidFill>
                  <a:srgbClr val="FFFFFF"/>
                </a:solidFill>
                <a:uFill>
                  <a:solidFill>
                    <a:srgbClr val="FFFFFF"/>
                  </a:solidFill>
                </a:uFill>
                <a:latin typeface="Garamond"/>
              </a:rPr>
              <a:t>retragere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Această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situaţie</a:t>
            </a:r>
            <a:r>
              <a:rPr lang="en-US" spc="-1" dirty="0">
                <a:solidFill>
                  <a:srgbClr val="FFFFFF"/>
                </a:solidFill>
                <a:uFill>
                  <a:solidFill>
                    <a:srgbClr val="FFFFFF"/>
                  </a:solidFill>
                </a:uFill>
                <a:latin typeface="Garamond"/>
              </a:rPr>
              <a:t> a </a:t>
            </a:r>
            <a:r>
              <a:rPr lang="en-US" spc="-1" dirty="0" err="1">
                <a:solidFill>
                  <a:srgbClr val="FFFFFF"/>
                </a:solidFill>
                <a:uFill>
                  <a:solidFill>
                    <a:srgbClr val="FFFFFF"/>
                  </a:solidFill>
                </a:uFill>
                <a:latin typeface="Garamond"/>
              </a:rPr>
              <a:t>durat</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până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în</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mai</a:t>
            </a:r>
            <a:r>
              <a:rPr lang="en-US" spc="-1" dirty="0">
                <a:solidFill>
                  <a:srgbClr val="FFFFFF"/>
                </a:solidFill>
                <a:uFill>
                  <a:solidFill>
                    <a:srgbClr val="FFFFFF"/>
                  </a:solidFill>
                </a:uFill>
                <a:latin typeface="Garamond"/>
              </a:rPr>
              <a:t> 1940, </a:t>
            </a:r>
            <a:r>
              <a:rPr lang="en-US" spc="-1" dirty="0" err="1">
                <a:solidFill>
                  <a:srgbClr val="FFFFFF"/>
                </a:solidFill>
                <a:uFill>
                  <a:solidFill>
                    <a:srgbClr val="FFFFFF"/>
                  </a:solidFill>
                </a:uFill>
                <a:latin typeface="Garamond"/>
              </a:rPr>
              <a:t>fiind</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cunoscută</a:t>
            </a:r>
            <a:r>
              <a:rPr lang="en-US" spc="-1" dirty="0">
                <a:solidFill>
                  <a:srgbClr val="FFFFFF"/>
                </a:solidFill>
                <a:uFill>
                  <a:solidFill>
                    <a:srgbClr val="FFFFFF"/>
                  </a:solidFill>
                </a:uFill>
                <a:latin typeface="Garamond"/>
              </a:rPr>
              <a:t> cu </a:t>
            </a:r>
            <a:r>
              <a:rPr lang="en-US" spc="-1" dirty="0" err="1">
                <a:solidFill>
                  <a:srgbClr val="FFFFFF"/>
                </a:solidFill>
                <a:uFill>
                  <a:solidFill>
                    <a:srgbClr val="FFFFFF"/>
                  </a:solidFill>
                </a:uFill>
                <a:latin typeface="Garamond"/>
              </a:rPr>
              <a:t>numele</a:t>
            </a:r>
            <a:r>
              <a:rPr lang="en-US" spc="-1" dirty="0">
                <a:solidFill>
                  <a:srgbClr val="FFFFFF"/>
                </a:solidFill>
                <a:uFill>
                  <a:solidFill>
                    <a:srgbClr val="FFFFFF"/>
                  </a:solidFill>
                </a:uFill>
                <a:latin typeface="Garamond"/>
              </a:rPr>
              <a:t> de “</a:t>
            </a:r>
            <a:r>
              <a:rPr lang="en-US" spc="-1" dirty="0" err="1">
                <a:solidFill>
                  <a:srgbClr val="FFFFFF"/>
                </a:solidFill>
                <a:uFill>
                  <a:solidFill>
                    <a:srgbClr val="FFFFFF"/>
                  </a:solidFill>
                </a:uFill>
                <a:latin typeface="Garamond"/>
              </a:rPr>
              <a:t>Războiul</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Ciudat</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Sitzkrieg</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Forţele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poloneze</a:t>
            </a:r>
            <a:r>
              <a:rPr lang="en-US" spc="-1" dirty="0">
                <a:solidFill>
                  <a:srgbClr val="FFFFFF"/>
                </a:solidFill>
                <a:uFill>
                  <a:solidFill>
                    <a:srgbClr val="FFFFFF"/>
                  </a:solidFill>
                </a:uFill>
                <a:latin typeface="Garamond"/>
              </a:rPr>
              <a:t> au </a:t>
            </a:r>
            <a:r>
              <a:rPr lang="en-US" spc="-1" dirty="0" err="1">
                <a:solidFill>
                  <a:srgbClr val="FFFFFF"/>
                </a:solidFill>
                <a:uFill>
                  <a:solidFill>
                    <a:srgbClr val="FFFFFF"/>
                  </a:solidFill>
                </a:uFill>
                <a:latin typeface="Garamond"/>
              </a:rPr>
              <a:t>continuat</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să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lupte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împotriva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forţelor</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Axei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şi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după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ce</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ţara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lor</a:t>
            </a:r>
            <a:r>
              <a:rPr lang="en-US" spc="-1" dirty="0">
                <a:solidFill>
                  <a:srgbClr val="FFFFFF"/>
                </a:solidFill>
                <a:uFill>
                  <a:solidFill>
                    <a:srgbClr val="FFFFFF"/>
                  </a:solidFill>
                </a:uFill>
                <a:latin typeface="Garamond"/>
              </a:rPr>
              <a:t> a </a:t>
            </a:r>
            <a:r>
              <a:rPr lang="en-US" spc="-1" dirty="0" err="1">
                <a:solidFill>
                  <a:srgbClr val="FFFFFF"/>
                </a:solidFill>
                <a:uFill>
                  <a:solidFill>
                    <a:srgbClr val="FFFFFF"/>
                  </a:solidFill>
                </a:uFill>
                <a:latin typeface="Garamond"/>
              </a:rPr>
              <a:t>fost</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ocupată</a:t>
            </a:r>
            <a:r>
              <a:rPr lang="en-US" spc="-1" dirty="0">
                <a:solidFill>
                  <a:srgbClr val="FFFFFF"/>
                </a:solidFill>
                <a:uFill>
                  <a:solidFill>
                    <a:srgbClr val="FFFFFF"/>
                  </a:solidFill>
                </a:uFill>
                <a:latin typeface="Garamond"/>
              </a:rPr>
              <a:t>. Un </a:t>
            </a:r>
            <a:r>
              <a:rPr lang="en-US" spc="-1" dirty="0" err="1">
                <a:solidFill>
                  <a:srgbClr val="FFFFFF"/>
                </a:solidFill>
                <a:uFill>
                  <a:solidFill>
                    <a:srgbClr val="FFFFFF"/>
                  </a:solidFill>
                </a:uFill>
                <a:latin typeface="Garamond"/>
              </a:rPr>
              <a:t>exemplu</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în</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această</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privinţa</a:t>
            </a:r>
            <a:r>
              <a:rPr lang="en-US" spc="-1" dirty="0">
                <a:solidFill>
                  <a:srgbClr val="FFFFFF"/>
                </a:solidFill>
                <a:uFill>
                  <a:solidFill>
                    <a:srgbClr val="FFFFFF"/>
                  </a:solidFill>
                </a:uFill>
                <a:latin typeface="Garamond"/>
              </a:rPr>
              <a:t> a </a:t>
            </a:r>
            <a:r>
              <a:rPr lang="en-US" spc="-1" dirty="0" err="1">
                <a:solidFill>
                  <a:srgbClr val="FFFFFF"/>
                </a:solidFill>
                <a:uFill>
                  <a:solidFill>
                    <a:srgbClr val="FFFFFF"/>
                  </a:solidFill>
                </a:uFill>
                <a:latin typeface="Garamond"/>
              </a:rPr>
              <a:t>fost</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contribuţia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remarcabilă</a:t>
            </a:r>
            <a:r>
              <a:rPr lang="en-US" spc="-1" dirty="0">
                <a:solidFill>
                  <a:srgbClr val="FFFFFF"/>
                </a:solidFill>
                <a:uFill>
                  <a:solidFill>
                    <a:srgbClr val="FFFFFF"/>
                  </a:solidFill>
                </a:uFill>
                <a:latin typeface="Garamond"/>
              </a:rPr>
              <a:t> a </a:t>
            </a:r>
            <a:r>
              <a:rPr lang="en-US" spc="-1" dirty="0" err="1">
                <a:solidFill>
                  <a:srgbClr val="FFFFFF"/>
                </a:solidFill>
                <a:uFill>
                  <a:solidFill>
                    <a:srgbClr val="FFFFFF"/>
                  </a:solidFill>
                </a:uFill>
                <a:latin typeface="Garamond"/>
              </a:rPr>
              <a:t>piloţilor</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polonezi</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în</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Bătălia</a:t>
            </a:r>
            <a:r>
              <a:rPr lang="en-US" spc="-1" dirty="0">
                <a:solidFill>
                  <a:srgbClr val="FFFFFF"/>
                </a:solidFill>
                <a:uFill>
                  <a:solidFill>
                    <a:srgbClr val="FFFFFF"/>
                  </a:solidFill>
                </a:uFill>
                <a:latin typeface="Garamond"/>
              </a:rPr>
              <a:t> </a:t>
            </a:r>
            <a:r>
              <a:rPr lang="en-US" spc="-1" dirty="0" err="1">
                <a:solidFill>
                  <a:srgbClr val="FFFFFF"/>
                </a:solidFill>
                <a:uFill>
                  <a:solidFill>
                    <a:srgbClr val="FFFFFF"/>
                  </a:solidFill>
                </a:uFill>
                <a:latin typeface="Garamond"/>
              </a:rPr>
              <a:t>Angliei</a:t>
            </a:r>
            <a:r>
              <a:rPr lang="en-US" spc="-1" dirty="0">
                <a:solidFill>
                  <a:srgbClr val="FFFFFF"/>
                </a:solidFill>
                <a:uFill>
                  <a:solidFill>
                    <a:srgbClr val="FFFFFF"/>
                  </a:solidFill>
                </a:uFill>
                <a:latin typeface="Garamond"/>
              </a:rPr>
              <a:t>.</a:t>
            </a:r>
            <a:endParaRPr lang="en-US" spc="-1" dirty="0">
              <a:solidFill>
                <a:srgbClr val="000000"/>
              </a:solidFill>
              <a:uFill>
                <a:solidFill>
                  <a:srgbClr val="FFFFFF"/>
                </a:solidFill>
              </a:uFill>
              <a:latin typeface="Arial"/>
            </a:endParaRPr>
          </a:p>
        </p:txBody>
      </p:sp>
      <p:pic>
        <p:nvPicPr>
          <p:cNvPr id="47" name="Picture 2"/>
          <p:cNvPicPr/>
          <p:nvPr/>
        </p:nvPicPr>
        <p:blipFill>
          <a:blip r:embed="rId2"/>
          <a:stretch/>
        </p:blipFill>
        <p:spPr>
          <a:xfrm>
            <a:off x="0" y="304920"/>
            <a:ext cx="2876040" cy="301896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advTm="16000">
        <p14:honeycomb/>
      </p:transition>
    </mc:Choice>
    <mc:Fallback>
      <p:transition spd="slow" advTm="16000">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additive="repl">
                                        <p:cTn id="7" dur="1000"/>
                                        <p:tgtEl>
                                          <p:spTgt spid="47"/>
                                        </p:tgtEl>
                                      </p:cBhvr>
                                    </p:animEffect>
                                    <p:anim calcmode="lin" valueType="num">
                                      <p:cBhvr additive="repl">
                                        <p:cTn id="8" dur="1000" fill="hold"/>
                                        <p:tgtEl>
                                          <p:spTgt spid="47"/>
                                        </p:tgtEl>
                                        <p:attrNameLst>
                                          <p:attrName>ppt_x</p:attrName>
                                        </p:attrNameLst>
                                      </p:cBhvr>
                                      <p:tavLst>
                                        <p:tav tm="0">
                                          <p:val>
                                            <p:strVal val="#ppt_x"/>
                                          </p:val>
                                        </p:tav>
                                        <p:tav tm="100000">
                                          <p:val>
                                            <p:strVal val="#ppt_x"/>
                                          </p:val>
                                        </p:tav>
                                      </p:tavLst>
                                    </p:anim>
                                    <p:anim calcmode="lin" valueType="num">
                                      <p:cBhvr additive="repl">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p:nvPr/>
        </p:nvPicPr>
        <p:blipFill>
          <a:blip r:embed="rId2"/>
          <a:stretch/>
        </p:blipFill>
        <p:spPr>
          <a:xfrm>
            <a:off x="8640" y="55440"/>
            <a:ext cx="9143640" cy="6857640"/>
          </a:xfrm>
          <a:prstGeom prst="rect">
            <a:avLst/>
          </a:prstGeom>
          <a:ln>
            <a:noFill/>
          </a:ln>
        </p:spPr>
      </p:pic>
      <p:sp>
        <p:nvSpPr>
          <p:cNvPr id="49" name="CustomShape 1"/>
          <p:cNvSpPr/>
          <p:nvPr/>
        </p:nvSpPr>
        <p:spPr>
          <a:xfrm>
            <a:off x="785788" y="1214422"/>
            <a:ext cx="7572428" cy="3107880"/>
          </a:xfrm>
          <a:prstGeom prst="rect">
            <a:avLst/>
          </a:prstGeom>
          <a:noFill/>
          <a:ln>
            <a:noFill/>
          </a:ln>
        </p:spPr>
        <p:style>
          <a:lnRef idx="0">
            <a:scrgbClr r="0" g="0" b="0"/>
          </a:lnRef>
          <a:fillRef idx="0">
            <a:scrgbClr r="0" g="0" b="0"/>
          </a:fillRef>
          <a:effectRef idx="0">
            <a:scrgbClr r="0" g="0" b="0"/>
          </a:effectRef>
          <a:fontRef idx="minor"/>
        </p:style>
        <p:txBody>
          <a:bodyPr lIns="89865" tIns="44935" rIns="89865" bIns="44935"/>
          <a:lstStyle/>
          <a:p>
            <a:pPr>
              <a:lnSpc>
                <a:spcPct val="100000"/>
              </a:lnSpc>
            </a:pP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Uniunea</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Sovietică</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şi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respectat</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angajamentele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luate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prin</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înţelegerile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secrete al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pactului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Molotov-Ribbentrop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şi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nu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-au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atacat</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germani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Stalin era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fericit</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să</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constate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că</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aprecierile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sale cu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privire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la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conflictele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dintre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duşmanii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naturali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sovieticilor</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capitaliştii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se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confirmă</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aceştia</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încăierându</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-se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între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ei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Mai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mult</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Uniunea</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Sovietică</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profitat</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de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înfrângerea</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Poloniei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ocupând</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partea</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răsăriteană</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ţării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şi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ucigând</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la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Katyn</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toţi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ofiţerii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polonezi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căzuţi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prizonieri</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În</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tot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acest</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timp</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SUA nu au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intervenit</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în</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conflict,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opinia</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publică</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americană</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fiind</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de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părere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că</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noul</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conflict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european</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este</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războiul</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 </a:t>
            </a:r>
            <a:r>
              <a:rPr lang="en-US" sz="2400" b="1" spc="-1" dirty="0" err="1">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altora</a:t>
            </a:r>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Aharoni" pitchFamily="2" charset="-79"/>
                <a:cs typeface="Aharoni" pitchFamily="2" charset="-79"/>
              </a:rPr>
              <a:t>”.</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advTm="13000">
        <p14:honeycomb/>
      </p:transition>
    </mc:Choice>
    <mc:Fallback>
      <p:transition spd="slow" advTm="13000">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out)">
                                      <p:cBhvr>
                                        <p:cTn id="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2" y="1066804"/>
            <a:ext cx="4437665" cy="923194"/>
          </a:xfrm>
          <a:prstGeom prst="rect">
            <a:avLst/>
          </a:prstGeom>
          <a:noFill/>
        </p:spPr>
        <p:txBody>
          <a:bodyPr wrap="none" lIns="91301" tIns="45653" rIns="91301" bIns="45653">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o-RO"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Bătalia Franţei</a:t>
            </a:r>
            <a:endParaRPr lang="ro-RO"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itle 4"/>
          <p:cNvSpPr>
            <a:spLocks noGrp="1"/>
          </p:cNvSpPr>
          <p:nvPr>
            <p:ph type="title"/>
          </p:nvPr>
        </p:nvSpPr>
        <p:spPr>
          <a:xfrm>
            <a:off x="1676400" y="3886200"/>
            <a:ext cx="8229600" cy="1399032"/>
          </a:xfrm>
        </p:spPr>
        <p:txBody>
          <a:bodyPr/>
          <a:lstStyle/>
          <a:p>
            <a:r>
              <a:rPr lang="ro-RO"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Nedianu Alexandra</a:t>
            </a:r>
            <a:endParaRPr lang="ro-RO"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301627" y="228600"/>
            <a:ext cx="8540750" cy="838200"/>
          </a:xfrm>
        </p:spPr>
        <p:txBody>
          <a:bodyPr/>
          <a:lstStyle/>
          <a:p>
            <a:pPr eaLnBrk="1" hangingPunct="1">
              <a:defRPr/>
            </a:pPr>
            <a:r>
              <a:rPr lang="ro-RO" smtClean="0"/>
              <a:t>Începutul - 1939</a:t>
            </a:r>
          </a:p>
        </p:txBody>
      </p:sp>
      <p:sp>
        <p:nvSpPr>
          <p:cNvPr id="16388" name="Rectangle 4"/>
          <p:cNvSpPr>
            <a:spLocks noGrp="1" noRot="1" noChangeArrowheads="1"/>
          </p:cNvSpPr>
          <p:nvPr>
            <p:ph type="body" sz="half" idx="1"/>
          </p:nvPr>
        </p:nvSpPr>
        <p:spPr/>
        <p:txBody>
          <a:bodyPr/>
          <a:lstStyle/>
          <a:p>
            <a:pPr eaLnBrk="1" hangingPunct="1">
              <a:lnSpc>
                <a:spcPct val="90000"/>
              </a:lnSpc>
            </a:pPr>
            <a:r>
              <a:rPr lang="ro-RO" sz="2000" dirty="0" smtClean="0"/>
              <a:t>1 septembrie 1939 – Germania a invadat Polonia;</a:t>
            </a:r>
          </a:p>
          <a:p>
            <a:pPr eaLnBrk="1" hangingPunct="1">
              <a:lnSpc>
                <a:spcPct val="90000"/>
              </a:lnSpc>
            </a:pPr>
            <a:r>
              <a:rPr lang="ro-RO" sz="2000" dirty="0" smtClean="0"/>
              <a:t>3 septembrie- Franţa şi Anglia au declarat război Germaniei;</a:t>
            </a:r>
          </a:p>
          <a:p>
            <a:pPr eaLnBrk="1" hangingPunct="1">
              <a:lnSpc>
                <a:spcPct val="90000"/>
              </a:lnSpc>
            </a:pPr>
            <a:r>
              <a:rPr lang="ro-RO" sz="2000" dirty="0" smtClean="0"/>
              <a:t>17 septembrie – URSS invadează Polonia care a fost împărţită între cele două state agresoare;</a:t>
            </a:r>
          </a:p>
          <a:p>
            <a:pPr eaLnBrk="1" hangingPunct="1">
              <a:lnSpc>
                <a:spcPct val="90000"/>
              </a:lnSpc>
            </a:pPr>
            <a:r>
              <a:rPr lang="ro-RO" sz="2000" dirty="0" smtClean="0"/>
              <a:t>noiembrie - URSS a atacat Finlanda de la care a anexat în martie 1940  40000 Kmp.</a:t>
            </a:r>
          </a:p>
          <a:p>
            <a:pPr eaLnBrk="1" hangingPunct="1">
              <a:lnSpc>
                <a:spcPct val="90000"/>
              </a:lnSpc>
            </a:pPr>
            <a:endParaRPr lang="ro-RO" sz="2000" dirty="0" smtClean="0"/>
          </a:p>
        </p:txBody>
      </p:sp>
      <p:pic>
        <p:nvPicPr>
          <p:cNvPr id="4100" name="Picture 8"/>
          <p:cNvPicPr>
            <a:picLocks noGrp="1" noChangeAspect="1" noChangeArrowheads="1"/>
          </p:cNvPicPr>
          <p:nvPr>
            <p:ph sz="quarter" idx="2"/>
          </p:nvPr>
        </p:nvPicPr>
        <p:blipFill>
          <a:blip r:embed="rId3"/>
          <a:srcRect/>
          <a:stretch>
            <a:fillRect/>
          </a:stretch>
        </p:blipFill>
        <p:spPr>
          <a:xfrm>
            <a:off x="4648225" y="1219200"/>
            <a:ext cx="4194175" cy="2554288"/>
          </a:xfrm>
        </p:spPr>
      </p:pic>
      <p:pic>
        <p:nvPicPr>
          <p:cNvPr id="4101" name="Picture 9"/>
          <p:cNvPicPr>
            <a:picLocks noGrp="1" noChangeAspect="1" noChangeArrowheads="1"/>
          </p:cNvPicPr>
          <p:nvPr>
            <p:ph sz="quarter" idx="3"/>
          </p:nvPr>
        </p:nvPicPr>
        <p:blipFill>
          <a:blip r:embed="rId4"/>
          <a:srcRect/>
          <a:stretch>
            <a:fillRect/>
          </a:stretch>
        </p:blipFill>
        <p:spPr>
          <a:xfrm>
            <a:off x="4648225" y="3925888"/>
            <a:ext cx="4194175" cy="2398712"/>
          </a:xfrm>
        </p:spPr>
      </p:pic>
    </p:spTree>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2" y="19"/>
            <a:ext cx="4572000" cy="1470025"/>
          </a:xfrm>
        </p:spPr>
        <p:txBody>
          <a:bodyPr/>
          <a:lstStyle/>
          <a:p>
            <a:pPr algn="l"/>
            <a:r>
              <a:rPr lang="ro-RO" b="1" dirty="0" smtClean="0">
                <a:solidFill>
                  <a:schemeClr val="accent2">
                    <a:lumMod val="40000"/>
                    <a:lumOff val="60000"/>
                  </a:schemeClr>
                </a:solidFill>
              </a:rPr>
              <a:t>Bătălia Franței</a:t>
            </a:r>
            <a:r>
              <a:rPr lang="ro-RO" dirty="0" smtClean="0">
                <a:solidFill>
                  <a:schemeClr val="accent2">
                    <a:lumMod val="40000"/>
                    <a:lumOff val="60000"/>
                  </a:schemeClr>
                </a:solidFill>
              </a:rPr>
              <a:t> </a:t>
            </a:r>
            <a:endParaRPr lang="ro-RO" dirty="0">
              <a:solidFill>
                <a:schemeClr val="accent2">
                  <a:lumMod val="40000"/>
                  <a:lumOff val="60000"/>
                </a:schemeClr>
              </a:solidFill>
            </a:endParaRPr>
          </a:p>
        </p:txBody>
      </p:sp>
      <p:sp>
        <p:nvSpPr>
          <p:cNvPr id="3" name="Subtitle 2"/>
          <p:cNvSpPr>
            <a:spLocks noGrp="1"/>
          </p:cNvSpPr>
          <p:nvPr>
            <p:ph type="subTitle" idx="1"/>
          </p:nvPr>
        </p:nvSpPr>
        <p:spPr>
          <a:xfrm>
            <a:off x="0" y="1676403"/>
            <a:ext cx="4876800" cy="4953000"/>
          </a:xfrm>
        </p:spPr>
        <p:txBody>
          <a:bodyPr>
            <a:normAutofit lnSpcReduction="10000"/>
          </a:bodyPr>
          <a:lstStyle/>
          <a:p>
            <a:pPr algn="l"/>
            <a:r>
              <a:rPr lang="ro-RO" sz="3600" b="1" dirty="0" smtClean="0">
                <a:solidFill>
                  <a:schemeClr val="tx1"/>
                </a:solidFill>
              </a:rPr>
              <a:t>A reprezentat invazia germană a Franței și a </a:t>
            </a:r>
            <a:r>
              <a:rPr lang="ro-RO" sz="3600" b="1" u="sng" dirty="0" smtClean="0">
                <a:solidFill>
                  <a:schemeClr val="tx1"/>
                </a:solidFill>
              </a:rPr>
              <a:t>Țărilor de Jos</a:t>
            </a:r>
            <a:r>
              <a:rPr lang="ro-RO" sz="3600" b="1" dirty="0" smtClean="0">
                <a:solidFill>
                  <a:schemeClr val="tx1"/>
                </a:solidFill>
              </a:rPr>
              <a:t> în timpul celui de-al Doilea Război Mondial. Operațiunea a început pe 10 mai 1940, odată cu sfârșitul Războiului ciudat. </a:t>
            </a:r>
            <a:r>
              <a:rPr lang="ro-RO" b="1" dirty="0" smtClean="0">
                <a:solidFill>
                  <a:schemeClr val="tx1"/>
                </a:solidFill>
              </a:rPr>
              <a:t> </a:t>
            </a:r>
          </a:p>
        </p:txBody>
      </p:sp>
      <p:pic>
        <p:nvPicPr>
          <p:cNvPr id="1026" name="Picture 2" descr="F:\Resurse\France.GIF"/>
          <p:cNvPicPr>
            <a:picLocks noChangeAspect="1" noChangeArrowheads="1"/>
          </p:cNvPicPr>
          <p:nvPr/>
        </p:nvPicPr>
        <p:blipFill>
          <a:blip r:embed="rId3"/>
          <a:srcRect/>
          <a:stretch>
            <a:fillRect/>
          </a:stretch>
        </p:blipFill>
        <p:spPr bwMode="auto">
          <a:xfrm>
            <a:off x="4953000" y="2514603"/>
            <a:ext cx="3695700" cy="2476500"/>
          </a:xfrm>
          <a:prstGeom prst="ellipse">
            <a:avLst/>
          </a:prstGeom>
          <a:ln>
            <a:noFill/>
          </a:ln>
          <a:effectLst>
            <a:softEdge rad="112500"/>
          </a:effectLst>
        </p:spPr>
      </p:pic>
      <p:pic>
        <p:nvPicPr>
          <p:cNvPr id="1027" name="Picture 3" descr="F:\Resurse\nazy.png"/>
          <p:cNvPicPr>
            <a:picLocks noChangeAspect="1" noChangeArrowheads="1"/>
          </p:cNvPicPr>
          <p:nvPr/>
        </p:nvPicPr>
        <p:blipFill>
          <a:blip r:embed="rId4" cstate="print"/>
          <a:srcRect/>
          <a:stretch>
            <a:fillRect/>
          </a:stretch>
        </p:blipFill>
        <p:spPr bwMode="auto">
          <a:xfrm>
            <a:off x="4953000" y="2362213"/>
            <a:ext cx="4191000" cy="2766059"/>
          </a:xfrm>
          <a:prstGeom prst="ellipse">
            <a:avLst/>
          </a:prstGeom>
          <a:ln>
            <a:noFill/>
          </a:ln>
          <a:effectLst>
            <a:softEdge rad="112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edg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subTnLst>
                                    <p:audio>
                                      <p:cMediaNode vol="100000">
                                        <p:cTn display="0" masterRel="sameClick">
                                          <p:stCondLst>
                                            <p:cond evt="begin" delay="0">
                                              <p:tn val="10"/>
                                            </p:cond>
                                          </p:stCondLst>
                                          <p:endCondLst>
                                            <p:cond evt="onStopAudio" delay="0">
                                              <p:tgtEl>
                                                <p:sldTgt/>
                                              </p:tgtEl>
                                            </p:cond>
                                          </p:endCondLst>
                                        </p:cTn>
                                        <p:tgtEl>
                                          <p:sndTgt r:embed="rId2" name="explod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5029200" cy="6705600"/>
          </a:xfrm>
        </p:spPr>
        <p:txBody>
          <a:bodyPr>
            <a:normAutofit fontScale="77500" lnSpcReduction="20000"/>
          </a:bodyPr>
          <a:lstStyle/>
          <a:p>
            <a:pPr>
              <a:buNone/>
            </a:pPr>
            <a:r>
              <a:rPr lang="ro-RO" dirty="0" smtClean="0"/>
              <a:t> </a:t>
            </a:r>
          </a:p>
          <a:p>
            <a:r>
              <a:rPr lang="ro-RO" dirty="0" smtClean="0"/>
              <a:t>Bătălia a constat în două operațiuni.</a:t>
            </a:r>
          </a:p>
          <a:p>
            <a:pPr>
              <a:buNone/>
            </a:pPr>
            <a:endParaRPr lang="ro-RO" dirty="0" smtClean="0"/>
          </a:p>
          <a:p>
            <a:r>
              <a:rPr lang="ro-RO" dirty="0" smtClean="0"/>
              <a:t> În prima fază, denumită </a:t>
            </a:r>
            <a:r>
              <a:rPr lang="ro-RO" i="1" dirty="0" smtClean="0"/>
              <a:t>Fall Gelb</a:t>
            </a:r>
            <a:r>
              <a:rPr lang="ro-RO" dirty="0" smtClean="0"/>
              <a:t> (Planul Galben), formațiunile blindate germane au pătruns prin </a:t>
            </a:r>
            <a:r>
              <a:rPr lang="ro-RO" dirty="0" smtClean="0">
                <a:hlinkClick r:id="rId2" tooltip="Ardeni"/>
              </a:rPr>
              <a:t>Ardeni</a:t>
            </a:r>
            <a:r>
              <a:rPr lang="ro-RO" dirty="0" smtClean="0"/>
              <a:t> pentru a izola și a încercui unitățile</a:t>
            </a:r>
            <a:r>
              <a:rPr lang="ro-RO" dirty="0" smtClean="0">
                <a:hlinkClick r:id="rId3" tooltip="Aliații din al Doilea Război Mondial"/>
              </a:rPr>
              <a:t>Aliate</a:t>
            </a:r>
            <a:r>
              <a:rPr lang="ro-RO" dirty="0" smtClean="0"/>
              <a:t> care au avansat în Belgia.</a:t>
            </a:r>
          </a:p>
          <a:p>
            <a:endParaRPr lang="ro-RO" dirty="0" smtClean="0"/>
          </a:p>
          <a:p>
            <a:r>
              <a:rPr lang="ro-RO" dirty="0" smtClean="0"/>
              <a:t> A doua fază a bătăliei, denumită </a:t>
            </a:r>
            <a:r>
              <a:rPr lang="ro-RO" i="1" dirty="0" smtClean="0">
                <a:hlinkClick r:id="rId4" tooltip="Fall Rot — pagină inexistentă"/>
              </a:rPr>
              <a:t>Fall Rot</a:t>
            </a:r>
            <a:r>
              <a:rPr lang="ro-RO" dirty="0" smtClean="0"/>
              <a:t> (Planul Roșu), a început pe 5 iunie. Dacă la început forțele franceze au opus o rezistență puternică, superioritatea aeriană germană și mobilitatea forțelor blindate au copleșit defensiva. Trupele germane au învăluit </a:t>
            </a:r>
            <a:r>
              <a:rPr lang="ro-RO" dirty="0" smtClean="0">
                <a:hlinkClick r:id="rId5" tooltip="Linia Maginot"/>
              </a:rPr>
              <a:t>Linia Maginot</a:t>
            </a:r>
            <a:r>
              <a:rPr lang="ro-RO" dirty="0" smtClean="0"/>
              <a:t> și au avansat adânc în teritoriul francez.</a:t>
            </a:r>
          </a:p>
          <a:p>
            <a:endParaRPr lang="ro-RO" dirty="0"/>
          </a:p>
        </p:txBody>
      </p:sp>
      <p:pic>
        <p:nvPicPr>
          <p:cNvPr id="2050" name="Picture 2" descr="F:\Resurse\France_map_Lambert-93_with_regions_and_departments-occupation-it.svg.png"/>
          <p:cNvPicPr>
            <a:picLocks noChangeAspect="1" noChangeArrowheads="1"/>
          </p:cNvPicPr>
          <p:nvPr/>
        </p:nvPicPr>
        <p:blipFill>
          <a:blip r:embed="rId6"/>
          <a:srcRect/>
          <a:stretch>
            <a:fillRect/>
          </a:stretch>
        </p:blipFill>
        <p:spPr bwMode="auto">
          <a:xfrm>
            <a:off x="5126038" y="15"/>
            <a:ext cx="4017962" cy="3812041"/>
          </a:xfrm>
          <a:prstGeom prst="ellipse">
            <a:avLst/>
          </a:prstGeom>
          <a:ln>
            <a:noFill/>
          </a:ln>
          <a:effectLst>
            <a:softEdge rad="112500"/>
          </a:effectLst>
        </p:spPr>
      </p:pic>
      <p:pic>
        <p:nvPicPr>
          <p:cNvPr id="2051" name="Picture 3" descr="F:\Resurse\amc-34.jpg"/>
          <p:cNvPicPr>
            <a:picLocks noChangeAspect="1" noChangeArrowheads="1"/>
          </p:cNvPicPr>
          <p:nvPr/>
        </p:nvPicPr>
        <p:blipFill>
          <a:blip r:embed="rId7"/>
          <a:srcRect/>
          <a:stretch>
            <a:fillRect/>
          </a:stretch>
        </p:blipFill>
        <p:spPr bwMode="auto">
          <a:xfrm>
            <a:off x="5410200" y="3716560"/>
            <a:ext cx="3276600" cy="2989040"/>
          </a:xfrm>
          <a:prstGeom prst="rect">
            <a:avLst/>
          </a:prstGeom>
          <a:ln>
            <a:noFill/>
          </a:ln>
          <a:effectLst>
            <a:softEdge rad="112500"/>
          </a:effectLst>
        </p:spPr>
      </p:pic>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diamond(in)">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4038600" cy="6400800"/>
          </a:xfrm>
        </p:spPr>
        <p:txBody>
          <a:bodyPr>
            <a:normAutofit fontScale="85000" lnSpcReduction="10000"/>
          </a:bodyPr>
          <a:lstStyle/>
          <a:p>
            <a:r>
              <a:rPr lang="ro-RO" dirty="0" smtClean="0">
                <a:hlinkClick r:id="rId3" tooltip="Paris"/>
              </a:rPr>
              <a:t>Paris</a:t>
            </a:r>
            <a:r>
              <a:rPr lang="ro-RO" dirty="0" smtClean="0"/>
              <a:t>, capitala Franței, a fost ocupat pe 14 iunie. Pe 17 iunie,s-a anunțat public faptul că Franța va cere semnarea unui armistițiu. Pe 22 iunie, </a:t>
            </a:r>
            <a:r>
              <a:rPr lang="ro-RO" dirty="0" smtClean="0">
                <a:hlinkClick r:id="rId4" tooltip="Armistițiul de la Compiègne (22 iunie 1940)"/>
              </a:rPr>
              <a:t>armistițiul</a:t>
            </a:r>
            <a:r>
              <a:rPr lang="ro-RO" dirty="0" smtClean="0"/>
              <a:t> a fost semnat, intrând în vigoare pe 25 iunie. Pentru </a:t>
            </a:r>
            <a:r>
              <a:rPr lang="ro-RO" dirty="0" smtClean="0">
                <a:hlinkClick r:id="rId5" tooltip="Puterile Axei"/>
              </a:rPr>
              <a:t>Puterile Axei</a:t>
            </a:r>
            <a:r>
              <a:rPr lang="ro-RO" dirty="0" smtClean="0"/>
              <a:t>, campania a reprezentat un succes spectaculos.</a:t>
            </a:r>
          </a:p>
          <a:p>
            <a:endParaRPr lang="ro-RO" dirty="0" smtClean="0"/>
          </a:p>
          <a:p>
            <a:r>
              <a:rPr lang="ro-RO" dirty="0" smtClean="0"/>
              <a:t>Guvernul francez s-a refugiat la </a:t>
            </a:r>
            <a:r>
              <a:rPr lang="ro-RO" dirty="0" smtClean="0">
                <a:hlinkClick r:id="rId6" tooltip="Bordeaux"/>
              </a:rPr>
              <a:t>Bordeaux</a:t>
            </a:r>
            <a:r>
              <a:rPr lang="ro-RO" dirty="0" smtClean="0"/>
              <a:t> la scurt timp după acest eveniment. </a:t>
            </a:r>
          </a:p>
          <a:p>
            <a:pPr>
              <a:buNone/>
            </a:pPr>
            <a:endParaRPr lang="ro-RO" dirty="0" smtClean="0"/>
          </a:p>
          <a:p>
            <a:endParaRPr lang="ro-RO" dirty="0"/>
          </a:p>
        </p:txBody>
      </p:sp>
      <p:pic>
        <p:nvPicPr>
          <p:cNvPr id="3074" name="Picture 2" descr="F:\Resurse\photoop.gif"/>
          <p:cNvPicPr>
            <a:picLocks noChangeAspect="1" noChangeArrowheads="1"/>
          </p:cNvPicPr>
          <p:nvPr/>
        </p:nvPicPr>
        <p:blipFill>
          <a:blip r:embed="rId7"/>
          <a:srcRect/>
          <a:stretch>
            <a:fillRect/>
          </a:stretch>
        </p:blipFill>
        <p:spPr bwMode="auto">
          <a:xfrm>
            <a:off x="4267200" y="457200"/>
            <a:ext cx="4658178" cy="594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subTnLst>
                                    <p:audio>
                                      <p:cMediaNode vol="90000">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1399032"/>
          </a:xfrm>
        </p:spPr>
        <p:txBody>
          <a:bodyPr/>
          <a:lstStyle/>
          <a:p>
            <a:r>
              <a:rPr lang="ro-RO" b="1" dirty="0" smtClean="0"/>
              <a:t>Armistițiu de la Compiègne</a:t>
            </a:r>
            <a:endParaRPr lang="ro-RO" dirty="0"/>
          </a:p>
        </p:txBody>
      </p:sp>
      <p:sp>
        <p:nvSpPr>
          <p:cNvPr id="3" name="Content Placeholder 2"/>
          <p:cNvSpPr>
            <a:spLocks noGrp="1"/>
          </p:cNvSpPr>
          <p:nvPr>
            <p:ph idx="1"/>
          </p:nvPr>
        </p:nvSpPr>
        <p:spPr>
          <a:xfrm>
            <a:off x="-152398" y="1143001"/>
            <a:ext cx="4876800" cy="5715000"/>
          </a:xfrm>
        </p:spPr>
        <p:txBody>
          <a:bodyPr>
            <a:normAutofit fontScale="85000" lnSpcReduction="20000"/>
          </a:bodyPr>
          <a:lstStyle/>
          <a:p>
            <a:r>
              <a:rPr lang="ro-RO" b="1" dirty="0" smtClean="0"/>
              <a:t> Armistițiu de la Compiègne</a:t>
            </a:r>
            <a:r>
              <a:rPr lang="ro-RO" dirty="0" smtClean="0"/>
              <a:t> a fost semant de </a:t>
            </a:r>
            <a:r>
              <a:rPr lang="ro-RO" dirty="0" smtClean="0">
                <a:hlinkClick r:id="rId2" tooltip="Germania Nazistă"/>
              </a:rPr>
              <a:t>Germania Nazistă</a:t>
            </a:r>
            <a:r>
              <a:rPr lang="ro-RO" dirty="0" smtClean="0"/>
              <a:t> și </a:t>
            </a:r>
            <a:r>
              <a:rPr lang="ro-RO" dirty="0" smtClean="0">
                <a:hlinkClick r:id="rId3" tooltip="Franța"/>
              </a:rPr>
              <a:t>Franța</a:t>
            </a:r>
            <a:r>
              <a:rPr lang="ro-RO" dirty="0" smtClean="0"/>
              <a:t> pe data de </a:t>
            </a:r>
            <a:r>
              <a:rPr lang="ro-RO" dirty="0" smtClean="0">
                <a:hlinkClick r:id="rId4" tooltip="22 iunie"/>
              </a:rPr>
              <a:t>22 iunie</a:t>
            </a:r>
            <a:r>
              <a:rPr lang="ro-RO" dirty="0" smtClean="0"/>
              <a:t> </a:t>
            </a:r>
            <a:r>
              <a:rPr lang="ro-RO" dirty="0" smtClean="0">
                <a:hlinkClick r:id="rId5" tooltip="1940"/>
              </a:rPr>
              <a:t>1940</a:t>
            </a:r>
            <a:r>
              <a:rPr lang="ro-RO" dirty="0" smtClean="0"/>
              <a:t> la ora 18:50 lângă </a:t>
            </a:r>
            <a:r>
              <a:rPr lang="ro-RO" dirty="0" smtClean="0">
                <a:hlinkClick r:id="rId6" tooltip="Compiègne"/>
              </a:rPr>
              <a:t>Compiègne</a:t>
            </a:r>
            <a:r>
              <a:rPr lang="ro-RO" dirty="0" smtClean="0"/>
              <a:t>.</a:t>
            </a:r>
          </a:p>
          <a:p>
            <a:endParaRPr lang="ro-RO" u="sng" dirty="0" smtClean="0">
              <a:hlinkClick r:id="rId7" tooltip="Adolf Hitler"/>
            </a:endParaRPr>
          </a:p>
          <a:p>
            <a:r>
              <a:rPr lang="ro-RO" u="sng" dirty="0" smtClean="0">
                <a:hlinkClick r:id="rId7" tooltip="Adolf Hitler"/>
              </a:rPr>
              <a:t>Adolf Hitler</a:t>
            </a:r>
            <a:r>
              <a:rPr lang="ro-RO" dirty="0" smtClean="0"/>
              <a:t> a ales în mod deliberat </a:t>
            </a:r>
            <a:r>
              <a:rPr lang="ro-RO" u="sng" dirty="0" smtClean="0">
                <a:hlinkClick r:id="rId8" tooltip="Pădurea Compiègne — pagină inexistentă"/>
              </a:rPr>
              <a:t>pădurea Compiègne</a:t>
            </a:r>
            <a:r>
              <a:rPr lang="ro-RO" dirty="0" smtClean="0"/>
              <a:t> pentru semnarea armistițiului datorită simbolisticii sale: tot aici a fost semnat și </a:t>
            </a:r>
            <a:r>
              <a:rPr lang="ro-RO" u="sng" dirty="0" smtClean="0">
                <a:hlinkClick r:id="rId9" tooltip="Armistițiul de la Compiègne (11 noiembrie 1918)"/>
              </a:rPr>
              <a:t>armistițiul care a pus capăt primului război mondial</a:t>
            </a:r>
            <a:r>
              <a:rPr lang="ro-RO" dirty="0" smtClean="0"/>
              <a:t> pe </a:t>
            </a:r>
            <a:r>
              <a:rPr lang="ro-RO" u="sng" dirty="0" smtClean="0">
                <a:hlinkClick r:id="rId10" tooltip="Frontul de vest (primul război mondial)"/>
              </a:rPr>
              <a:t>frontul de vest</a:t>
            </a:r>
            <a:r>
              <a:rPr lang="ro-RO" dirty="0" smtClean="0"/>
              <a:t> și a marcat înfrângerea </a:t>
            </a:r>
            <a:r>
              <a:rPr lang="ro-RO" u="sng" dirty="0" smtClean="0">
                <a:hlinkClick r:id="rId11" tooltip="Imperiul German"/>
              </a:rPr>
              <a:t>Imperiului German</a:t>
            </a:r>
            <a:r>
              <a:rPr lang="ro-RO" dirty="0" smtClean="0"/>
              <a:t>.</a:t>
            </a:r>
          </a:p>
          <a:p>
            <a:endParaRPr lang="ro-RO" dirty="0"/>
          </a:p>
        </p:txBody>
      </p:sp>
      <p:pic>
        <p:nvPicPr>
          <p:cNvPr id="4098" name="Picture 2" descr="F:\Resurse\8518465337_e636068cfa_b.jpg"/>
          <p:cNvPicPr>
            <a:picLocks noChangeAspect="1" noChangeArrowheads="1"/>
          </p:cNvPicPr>
          <p:nvPr/>
        </p:nvPicPr>
        <p:blipFill>
          <a:blip r:embed="rId12" cstate="print"/>
          <a:srcRect/>
          <a:stretch>
            <a:fillRect/>
          </a:stretch>
        </p:blipFill>
        <p:spPr bwMode="auto">
          <a:xfrm>
            <a:off x="5105414" y="4038616"/>
            <a:ext cx="3746133" cy="2531567"/>
          </a:xfrm>
          <a:prstGeom prst="rect">
            <a:avLst/>
          </a:prstGeom>
          <a:ln>
            <a:noFill/>
          </a:ln>
          <a:effectLst>
            <a:softEdge rad="112500"/>
          </a:effectLst>
        </p:spPr>
      </p:pic>
      <p:pic>
        <p:nvPicPr>
          <p:cNvPr id="4099" name="Picture 3" descr="F:\Resurse\Bundesarchiv_Bild_146-1982-089-18_Waffenstillstand_von_Compiègne_Unterhändler.jpg"/>
          <p:cNvPicPr>
            <a:picLocks noChangeAspect="1" noChangeArrowheads="1"/>
          </p:cNvPicPr>
          <p:nvPr/>
        </p:nvPicPr>
        <p:blipFill>
          <a:blip r:embed="rId13"/>
          <a:srcRect/>
          <a:stretch>
            <a:fillRect/>
          </a:stretch>
        </p:blipFill>
        <p:spPr bwMode="auto">
          <a:xfrm>
            <a:off x="4724400" y="1143004"/>
            <a:ext cx="4114800" cy="259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0" fill="hold"/>
                                        <p:tgtEl>
                                          <p:spTgt spid="4099"/>
                                        </p:tgtEl>
                                        <p:attrNameLst>
                                          <p:attrName>ppt_x</p:attrName>
                                        </p:attrNameLst>
                                      </p:cBhvr>
                                      <p:tavLst>
                                        <p:tav tm="0">
                                          <p:val>
                                            <p:strVal val="1+#ppt_w/2"/>
                                          </p:val>
                                        </p:tav>
                                        <p:tav tm="100000">
                                          <p:val>
                                            <p:strVal val="#ppt_x"/>
                                          </p:val>
                                        </p:tav>
                                      </p:tavLst>
                                    </p:anim>
                                    <p:anim calcmode="lin" valueType="num">
                                      <p:cBhvr additive="base">
                                        <p:cTn id="8" dur="50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1000" fill="hold"/>
                                        <p:tgtEl>
                                          <p:spTgt spid="4098"/>
                                        </p:tgtEl>
                                        <p:attrNameLst>
                                          <p:attrName>ppt_w</p:attrName>
                                        </p:attrNameLst>
                                      </p:cBhvr>
                                      <p:tavLst>
                                        <p:tav tm="0">
                                          <p:val>
                                            <p:strVal val="#ppt_w+.3"/>
                                          </p:val>
                                        </p:tav>
                                        <p:tav tm="100000">
                                          <p:val>
                                            <p:strVal val="#ppt_w"/>
                                          </p:val>
                                        </p:tav>
                                      </p:tavLst>
                                    </p:anim>
                                    <p:anim calcmode="lin" valueType="num">
                                      <p:cBhvr>
                                        <p:cTn id="14" dur="1000" fill="hold"/>
                                        <p:tgtEl>
                                          <p:spTgt spid="4098"/>
                                        </p:tgtEl>
                                        <p:attrNameLst>
                                          <p:attrName>ppt_h</p:attrName>
                                        </p:attrNameLst>
                                      </p:cBhvr>
                                      <p:tavLst>
                                        <p:tav tm="0">
                                          <p:val>
                                            <p:strVal val="#ppt_h"/>
                                          </p:val>
                                        </p:tav>
                                        <p:tav tm="100000">
                                          <p:val>
                                            <p:strVal val="#ppt_h"/>
                                          </p:val>
                                        </p:tav>
                                      </p:tavLst>
                                    </p:anim>
                                    <p:animEffect transition="in" filter="fade">
                                      <p:cBhvr>
                                        <p:cTn id="15"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028" name="AutoShape 4" descr="Image result for operatiunea barbarossa"/>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ro-RO"/>
          </a:p>
        </p:txBody>
      </p:sp>
      <p:sp>
        <p:nvSpPr>
          <p:cNvPr id="1030" name="AutoShape 6" descr="Image result for operatiunea barbarossa"/>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ro-RO"/>
          </a:p>
        </p:txBody>
      </p:sp>
      <p:sp>
        <p:nvSpPr>
          <p:cNvPr id="1034" name="AutoShape 10" descr="data:image/jpeg;base64,/9j/4AAQSkZJRgABAQAAAQABAAD/2wCEAAkGBxMSEhUSExIWFRUVFxcVFRUVFxcWGhgXFxcWGBUVFRcYHSggGBolHRUVITEhJSkrLi4uFx8zODMtNygtLisBCgoKDg0OGhAQGi0fHSUtLS0tKy0tLS0tLS0tLS0tLS0tLS0tLS0tLS0tLS0tLS0rLS0tLS0tLS0tLS0tLS0tN//AABEIAKgBKwMBIgACEQEDEQH/xAAcAAACAgMBAQAAAAAAAAAAAAABAgADBAYHBQj/xAA8EAABAwIEAwUGBgEDBAMAAAABAAIRAyEEEjFBBlFhBQcicYETMkJikfAUUqGxwdEjM3LhNGOC8SRDsv/EABoBAAMBAQEBAAAAAAAAAAAAAAECAwAEBQb/xAAnEQACAgEEAgICAgMAAAAAAAAAAQIRIQMEEjEFQRNRYXEjMxUiMv/aAAwDAQACEQMRAD8A5e1WhVMVoXns+00+ghHLKWUzUGVVPA0JgllNHVKVVDNCcBI0dFYErLwC0JgUgfeIPmrErK6bT6GUakTAoFkwMrAkgahPKCz+xuxq2JdlpMnm82a3zP8ACNW8CPU+ONzar7MOVlYDs+tXdlpUn1D8rSQPM6BdM4f7vsPTh1Y+2eDpcMB8t/VbthmNp+BgDANmgAD6CFaOg32eLufPxhjRV/l9HJsF3cYx8F5ZTB5nMf0sF72G7rWCC+u93RrWj9St+qVdgfTTQ/dkr6vKD0tP/Co9GCPJn5neT6lX6NQp93WCiM9QnkH6/dlW7u3w2QH/ACB4Fw1836SLj0W6YeSLkE3jLYRtuhcgz10JAjlzlLwj9EP8lu7/ALGaBie60RLK7gfyls/qF4mP7u8ZTEsyVR8pykejl15wkTfp6729UvtY2PISN4SvSidGl5vdwf8A1f7R89YzB1KRy1abmH5gR+qxXr6ExtJrwQ+mHMNjmAjbmtQ7d7uqLwX4d/snalpu3r5KfxP0ezt/P6c8ay4v79HKkCvQ7X7HrYV+SswtOx1a7q07rzpU6o9uM4zipRdoEIoFyCIEwOSpiUFicuwJSVHFKmRNsBSkJilJTIjJroVVmFY4KpwTI55kKS6dKmIvIlMJ0rUwKzFjhBATAwhKOWUCi/AWvnZOxp3/AEQDUc8IforFVmRYFAUjDKdqVl07LWFElKXJQ/1S0X5pYLQgAEAt24E4U9sRiKzf8Yuxp+P5j8v7rJNsnr7iGjDlPoq4T4NOIipXllI3aPieOY5N6rp+GpU6FMMpsOUCzWNmSP56kpTjW5zSafE1gc6AcoBJDRPOxtyTU8S420A1gxqJ0XTCKifIbzeam5lb69IzxUy33MaBT8SJByk3J8JMQRFxof8AhY2cusXecfymkibwOmv6aK1nBxLH4jNMBzcpLZIid/BzF4nzVNGqdNydZO0k6eStoU7STBNv6/i65L3n94oYHYTBmHQWVawsWj4qbOpvJS8XJh5pIu7zu800y7CYJ/i92rWaZjm1h/NzOyze6jvIGIy4PFu/ygRSqGAKnR3z/uuDkoscQQQYIuCLEEaEFW4KqIc3dn112/8AintDcI6mx0+J1QEw3eGgi/qsnB0nBrfaOa6oNcsgGImAZgLnXc9xpUxoOGrBxq0mz7WCQ9oIgPOjXa+a6JRfNVzZdLQCRl8PiJiHRc+F1gfPZQcaZVO0WdoUrEjXaAfqqC1+W87Ttp5K+u54AygHxCcxIgSMxsDoJgbnkkxFbTSToJjbb9UGgo8/H0G12mlXpAs0v5C87GVyzi3hF+FJqUz7SjzGrBtm6dV1qoTYQRvaDAGxlUVWSSHXBEEZJzAi418lGUbPR2e+1Ns8de0cElKSts414aFFzq1C9EkhwF8jtx5fstRcotUz7DR3ENaCnAhKCEqErBsD3bKBI03KMJqJqVgckITFLCKJSyIg4JyEpRRJoUhLCMqJyWChqsSgJ0WRgqGJTNCQNKsaLJWXhbYQEdUkqxspSqdjKBJKdpQKKSHKiCtwtF1RzWNBLnENA6lAo2llns8JdjfiasutTZc/M7Zq6t2e0wRdrfdEAARGg6KjsDsgYai2mBoLkxdxu4rOqAxEnXZXjGkfKb7dPX1PwugljQTA1uYgX6kalPTEAgam5+kR+gVLwRcOnl/d1fTBLZgG1pJnnaydHBY7Hics/fmrCCZgi250HpqsIvftA9TK5f3jd4DhnwmHfLjarVaZy/8AbYRvzP0TxjbFlKkZ3eZ3jGlnweEqAuIy1arbZBvTYQNeZ2XF3OlQlBXSo527Ivc4S4aq4+uKNIQNalQg5WN3J/gbocKcN1sfWFKkLavefdY3cnryG6+iuGeHKGCoto0hAmXO+KoYiXH1NtEs50NGNmZw52Hh8DQFDDgeGz32zOcQDmfC9jD1LaAGLD7+9VgDDMZnc1gaajsznNAlxAyhziBcwAN1XUx4YC+o7KxgJLjbqZ5KN+ytIzyC5pzEt3hp5GZki2n0KLgN4voei0Lh3vPw2LxT8NBY0mKL3G1S15n3TIsL2W6YqtlY52XNkaTkmCYEkAxrZaSMmMXAXy7QNpjpysqjf+5NvNV4DEl9GnUqU/ZOeJyEhxHQu0RxRmI1+ltJKShrKqmGYWOa7KWmRlcCc1o5jdce4y7C/B18ok03yabuQ3aT0XX/AGWoJEaQCf6/ZeHxb2d+Jw5pxdpLmuOoO1+SSSTR37Ddy0J94fZyBBB7SJBsRaDsUgB3KhR9d8n0iPO0IBpFpUJUTEvZMqBCmdCZWBaAQgQmSFEnIDmpYQa5GU5HDyjHaeStFlQ2eSuBTM5tOQ4cnBVQJTBK0dEZFoKhakBTSlosnZY1o5JgUkogJSsfwOVt/dz2bnqurGYZZv8AuOv6H9VpwK6vwhhhRw1NuhcM511dz9ITQVs4fJbjho0u3g2am4RHoPvkkrP9I+/VVM0kC233oLpHVHHQBxtN4tudOWyqfMIym+IWv1lZLKrRF5M3kiy81guABA0giPUeqsxFEOa5jiQHNInQwRBvsbpk6A0c77ze8aM2EwZg3bVrN2502deZXHiVtXHHB1TAVMwl9Bx8D+Xyv5FaquqNVg5ZXeQL2+FOGq2PrilSEDV9Q+6xu5PXkN14i3vuz42/BP8AYVYFCo6XOA8TXGAHE7stcLPrBlV5O4cK9g0MDRFCi23xPgZnmLvcf4WfWIm99xp/O4lYtDHNf4mQW+HxiYMifC7Q2tZW18WxjXPe9rGtbJc/3QP50Ch2X6JiMe2mwvc4NYwSXGIA3JK4J3j8evxzzSpEtw7TbY1CLZnRtyCTvD45djXexpEtw7TbY1D+Z/TkFpKpGFZZKUrwgtcQZFiLghdp7s+8IVg3CYp0VNGVCY9oPyuOzv3XFEWugyLEaEbdU0oqSyCMqPrh5EAGCALbRGkAJRBnl01t13XM+7TvBbXDcJjHf5AIpVDbPya75uu66RTp6wYJMjNGmwUHFp0y6aasoxGGkb21vH1joq8RQsLXAkCSBMaE767yswNMSR5kDbkqKrn/AAtkfMCP3KVo1nLe8Lso0q4qgeGqJMaZx731WpuC6nx7Q9rhXGIdTOcSNhrHouWEKElTPqvH63yaCvtYFhCEwB6JSEDsaDCiVAlYFhckKYpYTInIkIAokqLC/oxweqdp6qsBMPJOccbGnkrG9UoKcJWdMEFoUaiEwSl0hgEoKJFkYQKZLsFSz1GM/M4N+pC7DSGV7WibNcIExYN3FgPNcr4Yph2KpA7On6XXU2t8UwZI38+SppnheXlc4xPVpFtpAvzv/wCk1ZoAOh29SLABVMcIiL7wf7K5b3kcdXdhcMQNqlRp6XY3rzPorJNniuVHTMLimVb03B4Bg5LwRqCQVkPHhu2YgwYA+pXzzwbxXVwFXM2XUnf6lImzhzHJw5ru+D4kw9Wi2vTdmYYNhcREiI1HJaUKNGfIzu0ME3EUjSqBpYSA8PaTI+LKZ97kdlwbj/gt/Z9WWy+g8+B/L5HdRzX0D7RrocLAiQDImRItssbHYOnWY6nWAex4LS3odIHTmjCTiCcbPllFbVx1wc/A1MzPHh3HwPF4+R/X91qi6E7INUb73e8c/hv/AI+IJdQIIY4+I0SeQ3YYuF5/GfF9TFE0WPJoNcSLZc5nUj8o2C1JRLxV2Hk6oiii3Tu94Hfjn+1qAtwzD4naF5HwM/kot0BKzTn0nAAkEB3ukggGNYO6RfR3b/CuHxWGGH9mGhoiiWC9M7Zb3HMbrgvEXYVbBVjRrNgi7XbOGzmlCM1IMo0eY10XGo0K7P3a94YrZMLi3f5BanVNs42a8/m67ri6LXRcWI0IRaTAnR9cVcQ0zNt/uyxqjrAiT0EfWCbrl/dzx77WMNinf5LNp1HH3wLBrvm/ddKe4gj19J0JBUmqKJ2YnamGJY4Oc2HDLYHV1oLRPPZcRq08pLTq0kH0MLu1CsM2bcWHluYXFu36WXE1h/3HH6mf5XPqrpnveGnmcTzRUBkC8I/fkolUj2s+2NKEqIELDNgKUo5uiUFFEZNBKWUZSymFb+isFMCkanCLIRY6gQCKBZMYFMHJGpigOm6HBUShFArbo9nhH/qqf/l+3VdOw2kO11mw1JIkN0jT0XLeGHhuKpE/mj6hdUsdWEffRU0+jwPLL+Vfo8HvExGLZgycNp/9rmk5gyL5Ry5rhRX0u25IixFxrz15rmPeJwH7MHFYVssN6lNo93m5o/L0XVCXo8XUi+zmq2Hg/iurgKuZnipu/wBSmdHDmOTuq15RUasmnR9Q9kdq08VSbWouzMdpGoO4cPzTsVmOpZtzqLHzuL2XzpwbxZV7Pq52eKm61SmdHDmOThzXdsP2/SrUBiadRgpZSS4uygW8QfyjkfooyhRZTT7MrtnBYd9KqMQW+xyEvze6GjUkjSNfOF80dqtpCtUFBznUg4+zc4QS3YkLaOPeNX4x5pUyW4dpgC4zx8R6cgtMTwjROcrIooonEPR4fp4d2IptxTnNolw9o5uoH8DmV9LYDB0W02MpR7MNHsw02Ldo20hfLC3ngPjh+FIoVnE0SYa65NPym2W/olkrGi6O5sDGy7ORYzOgg9dNV4PFnZeHx1A06gPOnVDcpa7mDuOm8q+liAQHxmkSHTNjFwSdEzqjC3xGIMjrGk9JUOVdFeN9nz1292LVwlU0qovq12zm7OavNXfeIuwm46kWuaT+V+7Xc29Oa4p272LVwlU0qzYOrTs4fmad1aE+RKUaPOBi67v3f9qYl2GacUDOjHH3nN2L/u603gbgvwjF4lvhF2U3W/8AN4O3ILp7GSIJOvK0Afe6En6GjH2ZgfPlsI/cFcf4n/6qt/uvHOAunGrexI2gGT6rk/bdbPiKp5vd+hhQ1ekez4fGpJ/gw0ColcoUe83gaUEAPUoOKIieLGJSkoKFEDdkKW6JQWEZWEwVbSnBTEYyVDSmCQJgECkWwgpioAjCBVJklMCgEQgOmZGCq5KjH/lcD+q69SxLeet999h/S4zK6Zw5jTUwzCD4x4CSdxblyTwPL8rC4xke9RqSXXMTb6XVj69jIt9Z9B+ywadnHr15BWV6ogD6kfoFWjw7Oacf8GZCcThm+E3qUxq06ktA26Lnq+hmPmJdYEgzF7EAeVwubcecHBk4nDCWG72DVs/EB+VVjL0yU4e0aCr6eKeGOph7gxxBc0EwSNCRuqFFQkRRRbVwRwmcZUBqEsoiSTu6Phb/ACVjCcIcMiuRWxBNPDBwaXbvcTDWM3N4EgFHjbhJ2CqZmy+g+7H8p+F3I6+cLszalKmxtNjQGthrAAIEcra6Jq2HZWpGlWZLHi4fcx5g69eiRyyMo4Pm9FbFxjwu/BVJEmk8+Bxif9rhOq10p0KbfwTxecMRRqmaJOu7D/Lei6wyuHBrmlpBiDIgz8X7L53W5cE8XnDkUKxmiTY6lhPL5einOF5Q8Z0dgzEMgHz13PVedjsPTrFvtabX+zdmbmEwdo2j1WUMUCAcwPkdeWi8+rVbq6TvladfKea5mnaKJnre3mCbxaPCR9OacRqLDWPPb5V5dGoTAykCN7GY2gJ/xJA0jn9lWTBRlVqwDXPgjKCZI0IHmuO1X5iXfmJd9TK3rintAtovuRm8Ivzsf0Wg5lLUds93xUOMHJ+xkEpJQKkem2MgVECiCySoUsIIi8glyEoOQRSJtiEjyTKp7JsVY3SOSZkIt8n9DtThV5kQ5KzojJIsJRzpZUMJSlsZpRS5kpctQeVIsJWz8FdphjnUTo/xDzFiPotVBVlCuWODxqDI/pFYZHWj8mm4nWKTzcl0gmWi86XBO+yapXtlynMdLbczyWJ2ViWVWio10NIFtSHbtN/4XqU8gIB1cYki1r25f+l0qJ8xN8W0zHZh7AaDQDSyNRkkgeR5ctIMo4jEDMWtPi6X3j6TG6NOLib6RynQ9FuIvI51x3wXknE4YEs1qMGx3c22nRc+X0VSa7zF9dxpK0vtHgGi/EirOSmSXVKcan5TsDuni8ZElFejVuCOEzinCrVltBp9ajtmN/krrgotp5GtaGMAIAGgEWAHorMJ7NrA2mAGsEADYDpuqXMcTMwACdtYIBvM+SSUmykY0X+EAyBOkkDe+mnJed21xHSwtMvdJiw2lw+FvP8AZUdr9o08LSdUqvtMhgiXO2AELjnbvbNTFPzPs0WYwTDRyHXqtGPIWTobiLt2rjKpqVDb4WzZo5D+15SiIViRAuhcF8E5gK+IESPBTNrH4jFweQV3AvBsZcTiGkmxp0ztyc6f0C34nmS3p/z0SSl6GSKPw0DK0QAMoJM2Fh56brEZSJhxDgdACII5n/lZjXagG09NT5I5LaRz+91Oh7MZ1Z7Xe7e4F26czdWezzRJn5Q3TleVXUoMcSDyAkbE7gnfRV9sY1tCk5+0Q0Tcu2jnzWY8E5SSRp/F+KDqvswCAzWT8R1XgQmqvLiSTJJknqUkrnbs+o0tNacFEikpShK1DOQ5KiQuQlagOYxKUqISiI5ElKpCCIjZWCjm6JWpk7OdNjhyMhJopKWinL7LZULlWHooUPz+hsyYFVgJwtQVJjFyIcllQIFOTNg4R7b9jUyuP+N5ufyu2d5Lf31MxblcA0TNpncATouQnSFtXC3bbRlo1TEf6b+Xynoq6c6weXvtq5fyR79m+sMDWN7gSeltOSn4oEwAIE7jygDVYFQwWxfnMfXzuvC7Uxjn1TQpZWNAmrUEkiQfC3YGN102eI8HuVe2szSWgloMZ2xBJtDbGY/cK6ljXuBJ66jlz/pa/VxYcWUacZWQXOmwiwyjc2WfTIED4QbSTMi8kzupueaQyPVw2Hbnc4gy6Jgui3ITA9N1hdv9oswtM1XuOWCALXdsANystriQfd2IF9jueeq0XvE7Hq1gMSxxe1oymmDOWNS3+VRxTRraNL7d7aqYqpnqGw91o0aP76rzFEQsKBdF4E4NNsTXZyNNjv8A9uH7Kng3hTKW18Qwkxmp04kDfM/keQXQ3ViBqOkXjlKFphpj+zIv9THl/SodUgAEl3U736QEtLEunKRYT9PqmqYoOByumJFtiLETslaCmV/iQB57WG5G33ZQYsz7sDzsBtMqii2mCAQ5xuJiRz8WzW7K6sWRAaBGsgEfqlCM/FsG7Od9ovN/PXqufcQ9r+3fAEU2WaBvzcsviLt/PNKnAZo4gRN9B0WukqM5XhHt7HbcFzl2ElKSVC5JmKRI9GUxkJUclWEbCoUpQRoTkNKhSkqFy1G5BIQQzKI0LyRWmStRKdkYsYBLMFT1RgDQIG7CHI5kgKYIUMpMYIwkRzIDp/YwlODzVbnqp1ZamZzjH2ZIKBcFSK0oPPJbiF6yrBtPYvEbqbRTqS5mgdu3z5hbE8CowmnUyl1/CGyR5wuaCrzKy+zu1alEyw+huEUmmefuNCGpmOGbz2Th/ZkkiXE6m+/3deq+MskAjqLEToQdVrvYnEFEmXktcbeKMo/2nmvep1fIjUb3+sKkYtnmzhLTxJGfTdnEix6fU6LEdVLCYa4g+8cktg3zE7m36Kg4lrXeGSbEgEfY81kNxAJgwD0Fh0vroqO0J2aPxnwoADicMAWa1GNvl5lsbdEnCfDMRXrQHRNOmdRye4eost5qOab5c1vr5jdUvpNJDw0AibMEXdq4xedR6n0jLVtUhlExvxmdzwIhuuoII3Ox2t1WVhu0GZQC6+/9mNl4XaHZj31C8mWGIaDlMDdxO9ys/BYXKzKwXNyWmbC8ZvvRPCKqxJSdntktO4No++XosV5DPAGgSS6ABBJME21KxQXN94AAD82s7kuEndef2lxNSaIpjO7pIAPU7pZO+2V09Oc8RR69TENawuc4NA/jQLTu2+3XVSWs8LNzu7+gvOxuPqVjL3E8hoB5BYzgpW0evobJQ/2llhBQVHszzgK1rQBC1HZGcn6oKVzYTSlcsaXQD5pQeqj2SkbTAumVEZOV9FkpcyhSwsgNssS5pRAsg4rBYrkudF6W6ZEZSaeCKAqKIi/RMyBcoosK5MZj5TqKIMrpu0EBKQoohZRxwTN0VTlFExzzYRorKYlBRBjQyyupqjmUUTeiV5YcyycP2hUZ7j3N6aj6aIqIIa7wzOw3EdVrpIDj9PqvZw/FVEC7Hg6yMpuios8k/gg/Rls4moGSXO6SPvqsSjxWy+bTk0H0UUQXRp7SCoxsTxW12jD0FvqSsc8V1oythoN+aKibk1hBht9NPo8vGdo1Kl3vLuhNvoqWVJCKiRo64S4ukHOpmUUS0WjNsXMjnCiiNCuTRW+onBRUWaFhNtsV5CUvUURQs5u6A4qAqKLATyOlJUUQGkys0eqGQoqI8mI9OJ//2Q=="/>
          <p:cNvSpPr>
            <a:spLocks noChangeAspect="1" noChangeArrowheads="1"/>
          </p:cNvSpPr>
          <p:nvPr/>
        </p:nvSpPr>
        <p:spPr bwMode="auto">
          <a:xfrm>
            <a:off x="155579" y="-144449"/>
            <a:ext cx="304800" cy="304801"/>
          </a:xfrm>
          <a:prstGeom prst="rect">
            <a:avLst/>
          </a:prstGeom>
          <a:noFill/>
        </p:spPr>
        <p:txBody>
          <a:bodyPr vert="horz" wrap="square" lIns="91301" tIns="45653" rIns="91301" bIns="45653" numCol="1" anchor="t" anchorCtr="0" compatLnSpc="1">
            <a:prstTxWarp prst="textNoShape">
              <a:avLst/>
            </a:prstTxWarp>
          </a:bodyPr>
          <a:lstStyle/>
          <a:p>
            <a:endParaRPr lang="ro-RO"/>
          </a:p>
        </p:txBody>
      </p:sp>
      <p:sp>
        <p:nvSpPr>
          <p:cNvPr id="11" name="Rectangle 10"/>
          <p:cNvSpPr/>
          <p:nvPr/>
        </p:nvSpPr>
        <p:spPr>
          <a:xfrm>
            <a:off x="609610" y="1600200"/>
            <a:ext cx="8131817" cy="923194"/>
          </a:xfrm>
          <a:prstGeom prst="rect">
            <a:avLst/>
          </a:prstGeom>
          <a:noFill/>
        </p:spPr>
        <p:txBody>
          <a:bodyPr wrap="none" lIns="91301" tIns="45653" rIns="91301" bIns="45653">
            <a:spAutoFit/>
          </a:bodyPr>
          <a:lstStyle/>
          <a:p>
            <a:pPr algn="ctr"/>
            <a:r>
              <a:rPr lang="en-US" sz="5400" dirty="0" smtClean="0">
                <a:ln w="18415" cmpd="sng">
                  <a:solidFill>
                    <a:schemeClr val="accent2">
                      <a:lumMod val="50000"/>
                    </a:schemeClr>
                  </a:solidFill>
                  <a:prstDash val="solid"/>
                </a:ln>
                <a:solidFill>
                  <a:schemeClr val="bg1"/>
                </a:solidFill>
                <a:effectLst>
                  <a:outerShdw blurRad="63500" dir="3600000" algn="tl" rotWithShape="0">
                    <a:srgbClr val="000000">
                      <a:alpha val="70000"/>
                    </a:srgbClr>
                  </a:outerShdw>
                </a:effectLst>
              </a:rPr>
              <a:t>OPERATIUNEA BARBAROSSA</a:t>
            </a:r>
            <a:endParaRPr lang="en-US" sz="5400" dirty="0">
              <a:ln w="18415" cmpd="sng">
                <a:solidFill>
                  <a:schemeClr val="accent2">
                    <a:lumMod val="50000"/>
                  </a:schemeClr>
                </a:solidFill>
                <a:prstDash val="solid"/>
              </a:ln>
              <a:solidFill>
                <a:schemeClr val="bg1"/>
              </a:solidFill>
              <a:effectLst>
                <a:outerShdw blurRad="63500" dir="3600000" algn="tl" rotWithShape="0">
                  <a:srgbClr val="000000">
                    <a:alpha val="70000"/>
                  </a:srgbClr>
                </a:outerShdw>
              </a:effectLst>
            </a:endParaRPr>
          </a:p>
        </p:txBody>
      </p:sp>
      <p:sp>
        <p:nvSpPr>
          <p:cNvPr id="12" name="Rectangle 11"/>
          <p:cNvSpPr/>
          <p:nvPr/>
        </p:nvSpPr>
        <p:spPr>
          <a:xfrm>
            <a:off x="-304798" y="5638820"/>
            <a:ext cx="3262359" cy="1015527"/>
          </a:xfrm>
          <a:prstGeom prst="rect">
            <a:avLst/>
          </a:prstGeom>
          <a:noFill/>
        </p:spPr>
        <p:txBody>
          <a:bodyPr wrap="square" lIns="91301" tIns="45653" rIns="91301" bIns="45653">
            <a:spAutoFit/>
          </a:bodyPr>
          <a:lstStyle/>
          <a:p>
            <a:pPr algn="ctr"/>
            <a:r>
              <a:rPr lang="en-US" sz="2000" b="1" dirty="0" smtClean="0">
                <a:ln w="12700">
                  <a:solidFill>
                    <a:schemeClr val="accent2">
                      <a:lumMod val="50000"/>
                    </a:schemeClr>
                  </a:solidFill>
                  <a:prstDash val="solid"/>
                </a:ln>
                <a:solidFill>
                  <a:schemeClr val="bg1"/>
                </a:solidFill>
                <a:effectLst>
                  <a:outerShdw blurRad="41275" dist="20320" dir="1800000" algn="tl" rotWithShape="0">
                    <a:srgbClr val="000000">
                      <a:alpha val="40000"/>
                    </a:srgbClr>
                  </a:outerShdw>
                </a:effectLst>
                <a:cs typeface="Times New Roman" pitchFamily="18" charset="0"/>
              </a:rPr>
              <a:t>ELEV:CANAVEA</a:t>
            </a:r>
          </a:p>
          <a:p>
            <a:pPr algn="ctr"/>
            <a:r>
              <a:rPr lang="en-US" sz="2000" b="1" dirty="0" smtClean="0">
                <a:ln w="12700">
                  <a:solidFill>
                    <a:schemeClr val="accent2">
                      <a:lumMod val="50000"/>
                    </a:schemeClr>
                  </a:solidFill>
                  <a:prstDash val="solid"/>
                </a:ln>
                <a:solidFill>
                  <a:schemeClr val="bg1"/>
                </a:solidFill>
                <a:effectLst>
                  <a:outerShdw blurRad="41275" dist="20320" dir="1800000" algn="tl" rotWithShape="0">
                    <a:srgbClr val="000000">
                      <a:alpha val="40000"/>
                    </a:srgbClr>
                  </a:outerShdw>
                </a:effectLst>
                <a:cs typeface="Times New Roman" pitchFamily="18" charset="0"/>
              </a:rPr>
              <a:t>ROBERT</a:t>
            </a:r>
          </a:p>
          <a:p>
            <a:pPr algn="ctr"/>
            <a:r>
              <a:rPr lang="en-US" sz="2000" b="1" dirty="0" smtClean="0">
                <a:ln w="12700">
                  <a:solidFill>
                    <a:schemeClr val="accent2">
                      <a:lumMod val="50000"/>
                    </a:schemeClr>
                  </a:solidFill>
                  <a:prstDash val="solid"/>
                </a:ln>
                <a:solidFill>
                  <a:schemeClr val="bg1"/>
                </a:solidFill>
                <a:effectLst>
                  <a:outerShdw blurRad="41275" dist="20320" dir="1800000" algn="tl" rotWithShape="0">
                    <a:srgbClr val="000000">
                      <a:alpha val="40000"/>
                    </a:srgbClr>
                  </a:outerShdw>
                </a:effectLst>
                <a:cs typeface="Times New Roman" pitchFamily="18" charset="0"/>
              </a:rPr>
              <a:t>ALEXANDRU</a:t>
            </a:r>
            <a:endParaRPr lang="ro-RO" sz="2000" b="1" dirty="0">
              <a:ln w="12700">
                <a:solidFill>
                  <a:schemeClr val="accent2">
                    <a:lumMod val="50000"/>
                  </a:schemeClr>
                </a:solidFill>
                <a:prstDash val="solid"/>
              </a:ln>
              <a:solidFill>
                <a:schemeClr val="bg1"/>
              </a:solidFill>
              <a:effectLst>
                <a:outerShdw blurRad="41275" dist="20320" dir="1800000" algn="tl" rotWithShape="0">
                  <a:srgbClr val="000000">
                    <a:alpha val="40000"/>
                  </a:srgbClr>
                </a:outerShdw>
              </a:effectLst>
            </a:endParaRPr>
          </a:p>
        </p:txBody>
      </p:sp>
      <p:pic>
        <p:nvPicPr>
          <p:cNvPr id="8" name="cana.wav">
            <a:hlinkClick r:id="" action="ppaction://media"/>
          </p:cNvPr>
          <p:cNvPicPr>
            <a:picLocks noRot="1" noChangeAspect="1"/>
          </p:cNvPicPr>
          <p:nvPr>
            <a:audioFile r:link="rId1"/>
          </p:nvPr>
        </p:nvPicPr>
        <p:blipFill>
          <a:blip r:embed="rId4"/>
          <a:stretch>
            <a:fillRect/>
          </a:stretch>
        </p:blipFill>
        <p:spPr>
          <a:xfrm>
            <a:off x="8686800" y="152400"/>
            <a:ext cx="304800" cy="3048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pic>
        <p:nvPicPr>
          <p:cNvPr id="9" name="Content Placeholder 8" descr="download (1).jpg"/>
          <p:cNvPicPr>
            <a:picLocks noGrp="1" noChangeAspect="1"/>
          </p:cNvPicPr>
          <p:nvPr>
            <p:ph idx="1"/>
          </p:nvPr>
        </p:nvPicPr>
        <p:blipFill>
          <a:blip r:embed="rId3"/>
          <a:stretch>
            <a:fillRect/>
          </a:stretch>
        </p:blipFill>
        <p:spPr>
          <a:xfrm>
            <a:off x="3657600" y="1143000"/>
            <a:ext cx="1752600" cy="2609850"/>
          </a:xfrm>
        </p:spPr>
      </p:pic>
      <p:sp>
        <p:nvSpPr>
          <p:cNvPr id="6" name="Text Placeholder 5"/>
          <p:cNvSpPr>
            <a:spLocks noGrp="1"/>
          </p:cNvSpPr>
          <p:nvPr>
            <p:ph type="body" sz="half" idx="2"/>
          </p:nvPr>
        </p:nvSpPr>
        <p:spPr>
          <a:xfrm>
            <a:off x="457200" y="4114830"/>
            <a:ext cx="8229600" cy="2392363"/>
          </a:xfrm>
        </p:spPr>
        <p:style>
          <a:lnRef idx="3">
            <a:schemeClr val="lt1"/>
          </a:lnRef>
          <a:fillRef idx="1">
            <a:schemeClr val="dk1"/>
          </a:fillRef>
          <a:effectRef idx="1">
            <a:schemeClr val="dk1"/>
          </a:effectRef>
          <a:fontRef idx="minor">
            <a:schemeClr val="lt1"/>
          </a:fontRef>
        </p:style>
        <p:txBody>
          <a:bodyPr>
            <a:normAutofit fontScale="85000" lnSpcReduction="10000"/>
          </a:bodyPr>
          <a:lstStyle/>
          <a:p>
            <a:pPr algn="ctr"/>
            <a:r>
              <a:rPr lang="vi-VN" sz="2400" dirty="0" smtClean="0">
                <a:solidFill>
                  <a:schemeClr val="accent6">
                    <a:lumMod val="75000"/>
                  </a:schemeClr>
                </a:solidFill>
                <a:latin typeface="Times New Roman" pitchFamily="18" charset="0"/>
                <a:cs typeface="Times New Roman" pitchFamily="18" charset="0"/>
              </a:rPr>
              <a:t>Operațiunea Barbarossa (în </a:t>
            </a:r>
            <a:r>
              <a:rPr lang="ro-RO" sz="2400" dirty="0" smtClean="0">
                <a:solidFill>
                  <a:schemeClr val="accent6">
                    <a:lumMod val="75000"/>
                  </a:schemeClr>
                </a:solidFill>
                <a:latin typeface="Times New Roman" pitchFamily="18" charset="0"/>
                <a:cs typeface="Times New Roman" pitchFamily="18" charset="0"/>
              </a:rPr>
              <a:t>germană</a:t>
            </a:r>
            <a:r>
              <a:rPr lang="vi-VN" sz="2400" dirty="0" smtClean="0">
                <a:solidFill>
                  <a:schemeClr val="accent6">
                    <a:lumMod val="75000"/>
                  </a:schemeClr>
                </a:solidFill>
                <a:latin typeface="Times New Roman" pitchFamily="18" charset="0"/>
                <a:cs typeface="Times New Roman" pitchFamily="18" charset="0"/>
              </a:rPr>
              <a:t> </a:t>
            </a:r>
            <a:r>
              <a:rPr lang="vi-VN" sz="2400" i="1" dirty="0" smtClean="0">
                <a:solidFill>
                  <a:schemeClr val="accent6">
                    <a:lumMod val="75000"/>
                  </a:schemeClr>
                </a:solidFill>
                <a:latin typeface="Times New Roman" pitchFamily="18" charset="0"/>
                <a:cs typeface="Times New Roman" pitchFamily="18" charset="0"/>
              </a:rPr>
              <a:t>Unternehmen Barbarossa</a:t>
            </a:r>
            <a:r>
              <a:rPr lang="vi-VN" sz="2400" dirty="0" smtClean="0">
                <a:solidFill>
                  <a:schemeClr val="accent6">
                    <a:lumMod val="75000"/>
                  </a:schemeClr>
                </a:solidFill>
                <a:latin typeface="Times New Roman" pitchFamily="18" charset="0"/>
                <a:cs typeface="Times New Roman" pitchFamily="18" charset="0"/>
              </a:rPr>
              <a:t>) a fost </a:t>
            </a:r>
            <a:r>
              <a:rPr lang="ro-RO" sz="2400" dirty="0" smtClean="0">
                <a:solidFill>
                  <a:schemeClr val="accent6">
                    <a:lumMod val="75000"/>
                  </a:schemeClr>
                </a:solidFill>
                <a:latin typeface="Times New Roman" pitchFamily="18" charset="0"/>
                <a:cs typeface="Times New Roman" pitchFamily="18" charset="0"/>
              </a:rPr>
              <a:t>numele de cod</a:t>
            </a:r>
            <a:r>
              <a:rPr lang="vi-VN" sz="2400" dirty="0" smtClean="0">
                <a:solidFill>
                  <a:schemeClr val="accent6">
                    <a:lumMod val="75000"/>
                  </a:schemeClr>
                </a:solidFill>
                <a:latin typeface="Times New Roman" pitchFamily="18" charset="0"/>
                <a:cs typeface="Times New Roman" pitchFamily="18" charset="0"/>
              </a:rPr>
              <a:t> secret</a:t>
            </a:r>
            <a:r>
              <a:rPr lang="ro-RO" sz="2400" dirty="0" smtClean="0">
                <a:solidFill>
                  <a:schemeClr val="accent6">
                    <a:lumMod val="75000"/>
                  </a:schemeClr>
                </a:solidFill>
                <a:latin typeface="Times New Roman" pitchFamily="18" charset="0"/>
                <a:cs typeface="Times New Roman" pitchFamily="18" charset="0"/>
              </a:rPr>
              <a:t> </a:t>
            </a:r>
            <a:r>
              <a:rPr lang="vi-VN" sz="2400" dirty="0" smtClean="0">
                <a:solidFill>
                  <a:schemeClr val="accent6">
                    <a:lumMod val="75000"/>
                  </a:schemeClr>
                </a:solidFill>
                <a:latin typeface="Times New Roman" pitchFamily="18" charset="0"/>
                <a:cs typeface="Times New Roman" pitchFamily="18" charset="0"/>
              </a:rPr>
              <a:t>folosit de conducerea </a:t>
            </a:r>
            <a:r>
              <a:rPr lang="ro-RO" sz="2400" dirty="0" smtClean="0">
                <a:solidFill>
                  <a:schemeClr val="accent6">
                    <a:lumMod val="75000"/>
                  </a:schemeClr>
                </a:solidFill>
                <a:latin typeface="Times New Roman" pitchFamily="18" charset="0"/>
                <a:cs typeface="Times New Roman" pitchFamily="18" charset="0"/>
              </a:rPr>
              <a:t>Germaniei naziste</a:t>
            </a:r>
            <a:r>
              <a:rPr lang="vi-VN" sz="2400" dirty="0" smtClean="0">
                <a:solidFill>
                  <a:schemeClr val="accent6">
                    <a:lumMod val="75000"/>
                  </a:schemeClr>
                </a:solidFill>
                <a:latin typeface="Times New Roman" pitchFamily="18" charset="0"/>
                <a:cs typeface="Times New Roman" pitchFamily="18" charset="0"/>
              </a:rPr>
              <a:t> pentru operația militară de invadare a </a:t>
            </a:r>
            <a:r>
              <a:rPr lang="ro-RO" sz="2400" dirty="0" smtClean="0">
                <a:solidFill>
                  <a:schemeClr val="accent6">
                    <a:lumMod val="75000"/>
                  </a:schemeClr>
                </a:solidFill>
                <a:latin typeface="Times New Roman" pitchFamily="18" charset="0"/>
                <a:cs typeface="Times New Roman" pitchFamily="18" charset="0"/>
              </a:rPr>
              <a:t>Uniunii Sovietice</a:t>
            </a:r>
            <a:r>
              <a:rPr lang="vi-VN" sz="2400" dirty="0" smtClean="0">
                <a:solidFill>
                  <a:schemeClr val="accent6">
                    <a:lumMod val="75000"/>
                  </a:schemeClr>
                </a:solidFill>
                <a:latin typeface="Times New Roman" pitchFamily="18" charset="0"/>
                <a:cs typeface="Times New Roman" pitchFamily="18" charset="0"/>
              </a:rPr>
              <a:t> în timpul </a:t>
            </a:r>
            <a:r>
              <a:rPr lang="ro-RO" sz="2400" dirty="0" smtClean="0">
                <a:solidFill>
                  <a:schemeClr val="accent6">
                    <a:lumMod val="75000"/>
                  </a:schemeClr>
                </a:solidFill>
                <a:latin typeface="Times New Roman" pitchFamily="18" charset="0"/>
                <a:cs typeface="Times New Roman" pitchFamily="18" charset="0"/>
              </a:rPr>
              <a:t>celui de-al doilea Razboi Mondial</a:t>
            </a:r>
            <a:r>
              <a:rPr lang="vi-VN" sz="2400" dirty="0" smtClean="0">
                <a:solidFill>
                  <a:schemeClr val="accent6">
                    <a:lumMod val="75000"/>
                  </a:schemeClr>
                </a:solidFill>
                <a:latin typeface="Times New Roman" pitchFamily="18" charset="0"/>
                <a:cs typeface="Times New Roman" pitchFamily="18" charset="0"/>
              </a:rPr>
              <a:t>, acțiune începută la </a:t>
            </a:r>
            <a:r>
              <a:rPr lang="ro-RO" sz="2400" dirty="0" smtClean="0">
                <a:solidFill>
                  <a:schemeClr val="accent6">
                    <a:lumMod val="75000"/>
                  </a:schemeClr>
                </a:solidFill>
                <a:latin typeface="Times New Roman" pitchFamily="18" charset="0"/>
                <a:cs typeface="Times New Roman" pitchFamily="18" charset="0"/>
              </a:rPr>
              <a:t>22 iunie 1941</a:t>
            </a:r>
            <a:r>
              <a:rPr lang="vi-VN" sz="2400" dirty="0" smtClean="0">
                <a:solidFill>
                  <a:schemeClr val="accent6">
                    <a:lumMod val="75000"/>
                  </a:schemeClr>
                </a:solidFill>
                <a:latin typeface="Times New Roman" pitchFamily="18" charset="0"/>
                <a:cs typeface="Times New Roman" pitchFamily="18" charset="0"/>
              </a:rPr>
              <a:t>.</a:t>
            </a:r>
            <a:r>
              <a:rPr lang="ro-RO" sz="2400" dirty="0" smtClean="0">
                <a:solidFill>
                  <a:schemeClr val="accent6">
                    <a:lumMod val="75000"/>
                  </a:schemeClr>
                </a:solidFill>
                <a:latin typeface="Times New Roman" pitchFamily="18" charset="0"/>
                <a:cs typeface="Times New Roman" pitchFamily="18" charset="0"/>
              </a:rPr>
              <a:t>Această operațiune a fost creata de Adolf Hitler datorită dorinței sale de a cucerii teritoriul sovietic,asa cum a subliniat in cartea scrisa de el, Mein Kempf(</a:t>
            </a:r>
            <a:r>
              <a:rPr lang="en-US" sz="2400" dirty="0" smtClean="0">
                <a:solidFill>
                  <a:schemeClr val="accent6">
                    <a:lumMod val="75000"/>
                  </a:schemeClr>
                </a:solidFill>
                <a:latin typeface="Times New Roman" pitchFamily="18" charset="0"/>
                <a:cs typeface="Times New Roman" pitchFamily="18" charset="0"/>
              </a:rPr>
              <a:t>“</a:t>
            </a:r>
            <a:r>
              <a:rPr lang="en-US" sz="2400" dirty="0" err="1" smtClean="0">
                <a:solidFill>
                  <a:schemeClr val="accent6">
                    <a:lumMod val="75000"/>
                  </a:schemeClr>
                </a:solidFill>
                <a:latin typeface="Times New Roman" pitchFamily="18" charset="0"/>
                <a:cs typeface="Times New Roman" pitchFamily="18" charset="0"/>
              </a:rPr>
              <a:t>Lupta</a:t>
            </a:r>
            <a:r>
              <a:rPr lang="en-US" sz="2400" dirty="0" smtClean="0">
                <a:solidFill>
                  <a:schemeClr val="accent6">
                    <a:lumMod val="75000"/>
                  </a:schemeClr>
                </a:solidFill>
                <a:latin typeface="Times New Roman" pitchFamily="18" charset="0"/>
                <a:cs typeface="Times New Roman" pitchFamily="18" charset="0"/>
              </a:rPr>
              <a:t> Mea”).</a:t>
            </a:r>
            <a:r>
              <a:rPr lang="ro-RO" sz="2400" dirty="0" smtClean="0">
                <a:solidFill>
                  <a:schemeClr val="accent6">
                    <a:lumMod val="75000"/>
                  </a:schemeClr>
                </a:solidFill>
                <a:latin typeface="Times New Roman" pitchFamily="18" charset="0"/>
                <a:cs typeface="Times New Roman" pitchFamily="18" charset="0"/>
              </a:rPr>
              <a:t>Aceasta operațiune a deschis frontul de est,front care va fii cel mai lung de până acum si carea suferii cele mai mari pierderi din perioada războiului.</a:t>
            </a:r>
          </a:p>
          <a:p>
            <a:endParaRPr lang="ro-RO" dirty="0"/>
          </a:p>
        </p:txBody>
      </p:sp>
      <p:sp>
        <p:nvSpPr>
          <p:cNvPr id="7" name="Rectangle 6"/>
          <p:cNvSpPr/>
          <p:nvPr/>
        </p:nvSpPr>
        <p:spPr>
          <a:xfrm>
            <a:off x="304801" y="228600"/>
            <a:ext cx="4227608" cy="923194"/>
          </a:xfrm>
          <a:prstGeom prst="rect">
            <a:avLst/>
          </a:prstGeom>
          <a:noFill/>
        </p:spPr>
        <p:txBody>
          <a:bodyPr wrap="none" lIns="91301" tIns="45653" rIns="91301" bIns="45653">
            <a:spAutoFit/>
          </a:bodyPr>
          <a:lstStyle/>
          <a:p>
            <a:pPr algn="ctr"/>
            <a:r>
              <a:rPr lang="ro-RO" sz="5400" b="1" dirty="0" smtClean="0">
                <a:ln w="12700">
                  <a:solidFill>
                    <a:schemeClr val="accent2">
                      <a:lumMod val="50000"/>
                    </a:schemeClr>
                  </a:solidFill>
                  <a:prstDash val="solid"/>
                </a:ln>
                <a:solidFill>
                  <a:schemeClr val="bg1">
                    <a:lumMod val="75000"/>
                  </a:schemeClr>
                </a:solidFill>
                <a:effectLst>
                  <a:outerShdw blurRad="41275" dist="20320" dir="1800000" algn="tl" rotWithShape="0">
                    <a:srgbClr val="000000">
                      <a:alpha val="40000"/>
                    </a:srgbClr>
                  </a:outerShdw>
                </a:effectLst>
              </a:rPr>
              <a:t>GENERALITĂȚI</a:t>
            </a:r>
            <a:endParaRPr lang="en-US" sz="5400" b="1" dirty="0">
              <a:ln w="12700">
                <a:solidFill>
                  <a:schemeClr val="accent2">
                    <a:lumMod val="50000"/>
                  </a:schemeClr>
                </a:solidFill>
                <a:prstDash val="solid"/>
              </a:ln>
              <a:solidFill>
                <a:schemeClr val="bg1">
                  <a:lumMod val="75000"/>
                </a:schemeClr>
              </a:solidFill>
              <a:effectLst>
                <a:outerShdw blurRad="41275" dist="20320" dir="1800000" algn="tl" rotWithShape="0">
                  <a:srgbClr val="000000">
                    <a:alpha val="40000"/>
                  </a:srgbClr>
                </a:outerShdw>
              </a:effectLst>
            </a:endParaRPr>
          </a:p>
        </p:txBody>
      </p:sp>
      <p:pic>
        <p:nvPicPr>
          <p:cNvPr id="10" name="Picture 9" descr="download.jpg"/>
          <p:cNvPicPr>
            <a:picLocks noChangeAspect="1"/>
          </p:cNvPicPr>
          <p:nvPr/>
        </p:nvPicPr>
        <p:blipFill>
          <a:blip r:embed="rId4"/>
          <a:stretch>
            <a:fillRect/>
          </a:stretch>
        </p:blipFill>
        <p:spPr>
          <a:xfrm>
            <a:off x="304800" y="1295416"/>
            <a:ext cx="3048000" cy="2472675"/>
          </a:xfrm>
          <a:prstGeom prst="rect">
            <a:avLst/>
          </a:prstGeom>
        </p:spPr>
      </p:pic>
      <p:pic>
        <p:nvPicPr>
          <p:cNvPr id="15" name="Picture 14" descr="Operation_Barbarossa_Infobox.jpg"/>
          <p:cNvPicPr>
            <a:picLocks noChangeAspect="1"/>
          </p:cNvPicPr>
          <p:nvPr/>
        </p:nvPicPr>
        <p:blipFill>
          <a:blip r:embed="rId5"/>
          <a:stretch>
            <a:fillRect/>
          </a:stretch>
        </p:blipFill>
        <p:spPr>
          <a:xfrm>
            <a:off x="5715004" y="152403"/>
            <a:ext cx="3027566" cy="3612896"/>
          </a:xfrm>
          <a:prstGeom prst="rect">
            <a:avLst/>
          </a:prstGeom>
        </p:spPr>
      </p:pic>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a:stretch>
        </a:blipFill>
        <a:effectLst/>
      </p:bgPr>
    </p:bg>
    <p:spTree>
      <p:nvGrpSpPr>
        <p:cNvPr id="1" name=""/>
        <p:cNvGrpSpPr/>
        <p:nvPr/>
      </p:nvGrpSpPr>
      <p:grpSpPr>
        <a:xfrm>
          <a:off x="0" y="0"/>
          <a:ext cx="0" cy="0"/>
          <a:chOff x="0" y="0"/>
          <a:chExt cx="0" cy="0"/>
        </a:xfrm>
      </p:grpSpPr>
      <p:sp>
        <p:nvSpPr>
          <p:cNvPr id="6" name="Rectangle 5"/>
          <p:cNvSpPr/>
          <p:nvPr/>
        </p:nvSpPr>
        <p:spPr>
          <a:xfrm>
            <a:off x="1600202" y="0"/>
            <a:ext cx="5641265" cy="923194"/>
          </a:xfrm>
          <a:prstGeom prst="rect">
            <a:avLst/>
          </a:prstGeom>
          <a:noFill/>
        </p:spPr>
        <p:txBody>
          <a:bodyPr wrap="none" lIns="91301" tIns="45653" rIns="91301" bIns="45653">
            <a:spAutoFit/>
          </a:bodyPr>
          <a:lstStyle/>
          <a:p>
            <a:pPr algn="ctr"/>
            <a:r>
              <a:rPr lang="ro-RO" sz="5400" dirty="0" smtClean="0">
                <a:ln w="12700">
                  <a:solidFill>
                    <a:schemeClr val="accent2">
                      <a:lumMod val="50000"/>
                    </a:schemeClr>
                  </a:solidFill>
                  <a:prstDash val="solid"/>
                </a:ln>
                <a:solidFill>
                  <a:schemeClr val="bg1"/>
                </a:solidFill>
              </a:rPr>
              <a:t>MOTIVELE INVAZIEI</a:t>
            </a:r>
            <a:endParaRPr lang="en-US" sz="5400" dirty="0">
              <a:ln w="12700">
                <a:solidFill>
                  <a:schemeClr val="accent2">
                    <a:lumMod val="50000"/>
                  </a:schemeClr>
                </a:solidFill>
                <a:prstDash val="solid"/>
              </a:ln>
              <a:solidFill>
                <a:schemeClr val="bg1"/>
              </a:solidFill>
            </a:endParaRPr>
          </a:p>
        </p:txBody>
      </p:sp>
      <p:sp>
        <p:nvSpPr>
          <p:cNvPr id="9" name="TextBox 8"/>
          <p:cNvSpPr txBox="1"/>
          <p:nvPr/>
        </p:nvSpPr>
        <p:spPr>
          <a:xfrm>
            <a:off x="533400" y="4800605"/>
            <a:ext cx="8229600" cy="1631080"/>
          </a:xfrm>
          <a:prstGeom prst="rect">
            <a:avLst/>
          </a:prstGeom>
        </p:spPr>
        <p:style>
          <a:lnRef idx="3">
            <a:schemeClr val="lt1"/>
          </a:lnRef>
          <a:fillRef idx="1">
            <a:schemeClr val="dk1"/>
          </a:fillRef>
          <a:effectRef idx="1">
            <a:schemeClr val="dk1"/>
          </a:effectRef>
          <a:fontRef idx="minor">
            <a:schemeClr val="lt1"/>
          </a:fontRef>
        </p:style>
        <p:txBody>
          <a:bodyPr wrap="square" lIns="91301" tIns="45653" rIns="91301" bIns="45653" rtlCol="0">
            <a:spAutoFit/>
          </a:bodyPr>
          <a:lstStyle/>
          <a:p>
            <a:pPr algn="ctr"/>
            <a:r>
              <a:rPr lang="ro-RO"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Germanii afirmau că se tem că </a:t>
            </a:r>
            <a:r>
              <a:rPr lang="ro-RO" sz="2000" dirty="0" smtClean="0">
                <a:latin typeface="Times New Roman" pitchFamily="18" charset="0"/>
                <a:cs typeface="Times New Roman" pitchFamily="18" charset="0"/>
              </a:rPr>
              <a:t>Armata Roșie</a:t>
            </a:r>
            <a:r>
              <a:rPr lang="vi-VN" sz="2000" dirty="0" smtClean="0">
                <a:latin typeface="Times New Roman" pitchFamily="18" charset="0"/>
                <a:cs typeface="Times New Roman" pitchFamily="18" charset="0"/>
              </a:rPr>
              <a:t> se pregătește să atace </a:t>
            </a:r>
            <a:r>
              <a:rPr lang="ro-RO" sz="2000" dirty="0" smtClean="0">
                <a:latin typeface="Times New Roman" pitchFamily="18" charset="0"/>
                <a:cs typeface="Times New Roman" pitchFamily="18" charset="0"/>
              </a:rPr>
              <a:t>Germania nazistă</a:t>
            </a:r>
            <a:r>
              <a:rPr lang="vi-VN" sz="2000" dirty="0" smtClean="0">
                <a:latin typeface="Times New Roman" pitchFamily="18" charset="0"/>
                <a:cs typeface="Times New Roman" pitchFamily="18" charset="0"/>
              </a:rPr>
              <a:t> și din acest motiv atacul asupra Uniunii Sovietice era justificat ca </a:t>
            </a:r>
            <a:r>
              <a:rPr lang="ro-RO" sz="2000" dirty="0" smtClean="0">
                <a:latin typeface="Times New Roman" pitchFamily="18" charset="0"/>
                <a:cs typeface="Times New Roman" pitchFamily="18" charset="0"/>
              </a:rPr>
              <a:t>război preventiv</a:t>
            </a:r>
            <a:r>
              <a:rPr lang="vi-VN" sz="2000" dirty="0" smtClean="0">
                <a:latin typeface="Times New Roman" pitchFamily="18" charset="0"/>
                <a:cs typeface="Times New Roman" pitchFamily="18" charset="0"/>
              </a:rPr>
              <a:t>. În </a:t>
            </a:r>
            <a:r>
              <a:rPr lang="ro-RO" sz="2000" dirty="0" smtClean="0">
                <a:latin typeface="Times New Roman" pitchFamily="18" charset="0"/>
                <a:cs typeface="Times New Roman" pitchFamily="18" charset="0"/>
              </a:rPr>
              <a:t>Mein Kempf</a:t>
            </a:r>
            <a:r>
              <a:rPr lang="vi-VN" sz="2000" dirty="0" smtClean="0">
                <a:latin typeface="Times New Roman" pitchFamily="18" charset="0"/>
                <a:cs typeface="Times New Roman" pitchFamily="18" charset="0"/>
              </a:rPr>
              <a:t>, Hitler afirma convingerea sa că germanii ar fi avut nevoie de </a:t>
            </a:r>
            <a:r>
              <a:rPr lang="ro-RO" sz="2000" i="1" dirty="0" smtClean="0">
                <a:latin typeface="Times New Roman" pitchFamily="18" charset="0"/>
                <a:cs typeface="Times New Roman" pitchFamily="18" charset="0"/>
              </a:rPr>
              <a:t>Lebensraum</a:t>
            </a:r>
            <a:r>
              <a:rPr lang="vi-VN" sz="2000" dirty="0" smtClean="0">
                <a:latin typeface="Times New Roman" pitchFamily="18" charset="0"/>
                <a:cs typeface="Times New Roman" pitchFamily="18" charset="0"/>
              </a:rPr>
              <a:t> (tradus „Spațiu vital”, adică teren și </a:t>
            </a:r>
            <a:r>
              <a:rPr lang="ro-RO" sz="2000" dirty="0" smtClean="0">
                <a:latin typeface="Times New Roman" pitchFamily="18" charset="0"/>
                <a:cs typeface="Times New Roman" pitchFamily="18" charset="0"/>
              </a:rPr>
              <a:t>materii prime</a:t>
            </a:r>
            <a:r>
              <a:rPr lang="vi-VN" sz="2000" dirty="0" smtClean="0">
                <a:latin typeface="Times New Roman" pitchFamily="18" charset="0"/>
                <a:cs typeface="Times New Roman" pitchFamily="18" charset="0"/>
              </a:rPr>
              <a:t>), care putea fi găsit numai în răsăritul Europei. </a:t>
            </a:r>
            <a:endParaRPr lang="ro-RO" sz="2000" dirty="0">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81002" y="762002"/>
          <a:ext cx="8305800" cy="4973320"/>
        </p:xfrm>
        <a:graphic>
          <a:graphicData uri="http://schemas.openxmlformats.org/drawingml/2006/table">
            <a:tbl>
              <a:tblPr firstRow="1" bandRow="1">
                <a:tableStyleId>{5C22544A-7EE6-4342-B048-85BDC9FD1C3A}</a:tableStyleId>
              </a:tblPr>
              <a:tblGrid>
                <a:gridCol w="4240848"/>
                <a:gridCol w="4064952"/>
              </a:tblGrid>
              <a:tr h="523240">
                <a:tc gridSpan="2">
                  <a:txBody>
                    <a:bodyPr/>
                    <a:lstStyle/>
                    <a:p>
                      <a:pPr algn="ctr"/>
                      <a:r>
                        <a:rPr lang="ro-RO" sz="1800" dirty="0" smtClean="0"/>
                        <a:t>Comandanți și lideri</a:t>
                      </a:r>
                      <a:r>
                        <a:rPr lang="en-US" sz="1800" baseline="0" dirty="0" smtClean="0"/>
                        <a:t> </a:t>
                      </a:r>
                      <a:r>
                        <a:rPr lang="en-US" sz="1800" baseline="0" dirty="0" err="1" smtClean="0"/>
                        <a:t>participan</a:t>
                      </a:r>
                      <a:r>
                        <a:rPr lang="ro-RO" sz="1800" baseline="0" dirty="0" smtClean="0"/>
                        <a:t>ț</a:t>
                      </a:r>
                      <a:r>
                        <a:rPr lang="en-US" sz="1800" baseline="0" dirty="0" err="1" smtClean="0"/>
                        <a:t>i</a:t>
                      </a:r>
                      <a:r>
                        <a:rPr lang="en-US" sz="1800" baseline="0" dirty="0" smtClean="0"/>
                        <a:t> la</a:t>
                      </a:r>
                      <a:r>
                        <a:rPr lang="ro-RO" sz="1800" baseline="0" dirty="0" smtClean="0"/>
                        <a:t> conflict</a:t>
                      </a:r>
                      <a:endParaRPr lang="ro-RO" sz="1800" dirty="0"/>
                    </a:p>
                  </a:txBody>
                  <a:tcPr/>
                </a:tc>
                <a:tc hMerge="1">
                  <a:txBody>
                    <a:bodyPr/>
                    <a:lstStyle/>
                    <a:p>
                      <a:endParaRPr lang="ro-RO" dirty="0"/>
                    </a:p>
                  </a:txBody>
                  <a:tcPr/>
                </a:tc>
              </a:tr>
              <a:tr h="370840">
                <a:tc>
                  <a:txBody>
                    <a:bodyPr/>
                    <a:lstStyle/>
                    <a:p>
                      <a:pPr algn="ctr"/>
                      <a:r>
                        <a:rPr lang="ro-RO" sz="1800" b="1" u="sng" dirty="0" smtClean="0"/>
                        <a:t>Forțele</a:t>
                      </a:r>
                      <a:r>
                        <a:rPr lang="ro-RO" sz="1800" b="1" u="sng" baseline="0" dirty="0" smtClean="0"/>
                        <a:t> Invadatoare</a:t>
                      </a:r>
                      <a:endParaRPr lang="ro-RO" sz="1800" b="1" u="sng" dirty="0"/>
                    </a:p>
                  </a:txBody>
                  <a:tcPr/>
                </a:tc>
                <a:tc>
                  <a:txBody>
                    <a:bodyPr/>
                    <a:lstStyle/>
                    <a:p>
                      <a:pPr algn="ctr"/>
                      <a:r>
                        <a:rPr lang="ro-RO" sz="1800" b="1" u="sng" dirty="0" smtClean="0"/>
                        <a:t>Forțele Rusiei</a:t>
                      </a:r>
                      <a:endParaRPr lang="ro-RO" sz="1800" b="1" u="sng" dirty="0"/>
                    </a:p>
                  </a:txBody>
                  <a:tcPr/>
                </a:tc>
              </a:tr>
              <a:tr h="370840">
                <a:tc>
                  <a:txBody>
                    <a:bodyPr/>
                    <a:lstStyle/>
                    <a:p>
                      <a:r>
                        <a:rPr lang="ro-RO" sz="1800" dirty="0" smtClean="0"/>
                        <a:t>    </a:t>
                      </a:r>
                      <a:r>
                        <a:rPr lang="ro-RO" sz="1600" dirty="0" smtClean="0"/>
                        <a:t> Adolf Hitler</a:t>
                      </a:r>
                      <a:endParaRPr lang="ro-RO" sz="1600" dirty="0"/>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Joseph Stalin</a:t>
                      </a:r>
                      <a:endParaRPr lang="ro-RO" sz="1600" dirty="0">
                        <a:latin typeface="Times New Roman" pitchFamily="18" charset="0"/>
                        <a:cs typeface="Times New Roman" pitchFamily="18" charset="0"/>
                      </a:endParaRPr>
                    </a:p>
                  </a:txBody>
                  <a:tcPr/>
                </a:tc>
              </a:tr>
              <a:tr h="370840">
                <a:tc>
                  <a:txBody>
                    <a:bodyPr/>
                    <a:lstStyle/>
                    <a:p>
                      <a:r>
                        <a:rPr lang="ro-RO" sz="1800" dirty="0" smtClean="0"/>
                        <a:t>     </a:t>
                      </a:r>
                      <a:r>
                        <a:rPr lang="ro-RO" sz="1600" dirty="0" smtClean="0">
                          <a:latin typeface="Times New Roman" pitchFamily="18" charset="0"/>
                          <a:cs typeface="Times New Roman" pitchFamily="18" charset="0"/>
                        </a:rPr>
                        <a:t>Walther von Brauchitsch</a:t>
                      </a:r>
                      <a:endParaRPr lang="ro-RO" sz="1600" dirty="0">
                        <a:latin typeface="Times New Roman" pitchFamily="18" charset="0"/>
                        <a:cs typeface="Times New Roman" pitchFamily="18" charset="0"/>
                      </a:endParaRPr>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Georgy Zhukov</a:t>
                      </a:r>
                      <a:endParaRPr lang="ro-RO" sz="1600" dirty="0">
                        <a:latin typeface="Times New Roman" pitchFamily="18" charset="0"/>
                        <a:cs typeface="Times New Roman" pitchFamily="18" charset="0"/>
                      </a:endParaRPr>
                    </a:p>
                  </a:txBody>
                  <a:tcPr/>
                </a:tc>
              </a:tr>
              <a:tr h="370840">
                <a:tc>
                  <a:txBody>
                    <a:bodyPr/>
                    <a:lstStyle/>
                    <a:p>
                      <a:r>
                        <a:rPr lang="ro-RO" sz="1800" dirty="0" smtClean="0"/>
                        <a:t>     </a:t>
                      </a:r>
                      <a:r>
                        <a:rPr lang="ro-RO" sz="1600" dirty="0" smtClean="0">
                          <a:latin typeface="Times New Roman" pitchFamily="18" charset="0"/>
                          <a:cs typeface="Times New Roman" pitchFamily="18" charset="0"/>
                        </a:rPr>
                        <a:t>Franz Halder</a:t>
                      </a:r>
                      <a:endParaRPr lang="ro-RO" sz="1600" dirty="0">
                        <a:latin typeface="Times New Roman" pitchFamily="18" charset="0"/>
                        <a:cs typeface="Times New Roman" pitchFamily="18" charset="0"/>
                      </a:endParaRPr>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Aleksandr Vasilevsky</a:t>
                      </a:r>
                      <a:endParaRPr lang="ro-RO" sz="1600" dirty="0">
                        <a:latin typeface="Times New Roman" pitchFamily="18" charset="0"/>
                        <a:cs typeface="Times New Roman" pitchFamily="18" charset="0"/>
                      </a:endParaRPr>
                    </a:p>
                  </a:txBody>
                  <a:tcPr/>
                </a:tc>
              </a:tr>
              <a:tr h="370840">
                <a:tc>
                  <a:txBody>
                    <a:bodyPr/>
                    <a:lstStyle/>
                    <a:p>
                      <a:r>
                        <a:rPr lang="ro-RO" sz="1800" b="0" i="0" kern="1200" dirty="0" smtClean="0">
                          <a:solidFill>
                            <a:schemeClr val="dk1"/>
                          </a:solidFill>
                          <a:latin typeface="+mn-lt"/>
                          <a:ea typeface="+mn-ea"/>
                          <a:cs typeface="+mn-cs"/>
                        </a:rPr>
                        <a:t> </a:t>
                      </a:r>
                      <a:r>
                        <a:rPr lang="ro-RO" sz="1800" b="0" i="0" kern="1200" baseline="0" dirty="0" smtClean="0">
                          <a:solidFill>
                            <a:schemeClr val="dk1"/>
                          </a:solidFill>
                          <a:latin typeface="+mn-lt"/>
                          <a:ea typeface="+mn-ea"/>
                          <a:cs typeface="+mn-cs"/>
                        </a:rPr>
                        <a:t>    </a:t>
                      </a:r>
                      <a:r>
                        <a:rPr lang="ro-RO" sz="1600" b="0" i="0" kern="1200" dirty="0" smtClean="0">
                          <a:solidFill>
                            <a:schemeClr val="dk1"/>
                          </a:solidFill>
                          <a:latin typeface="Times New Roman" pitchFamily="18" charset="0"/>
                          <a:ea typeface="+mn-ea"/>
                          <a:cs typeface="Times New Roman" pitchFamily="18" charset="0"/>
                        </a:rPr>
                        <a:t>Wilhelm Ritter von Leeb</a:t>
                      </a:r>
                      <a:endParaRPr lang="ro-RO" sz="1600" b="0" dirty="0">
                        <a:latin typeface="Times New Roman" pitchFamily="18" charset="0"/>
                        <a:cs typeface="Times New Roman" pitchFamily="18" charset="0"/>
                      </a:endParaRPr>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Semyon Budyonny</a:t>
                      </a:r>
                      <a:endParaRPr lang="ro-RO" sz="1600" dirty="0">
                        <a:latin typeface="Times New Roman" pitchFamily="18" charset="0"/>
                        <a:cs typeface="Times New Roman" pitchFamily="18" charset="0"/>
                      </a:endParaRPr>
                    </a:p>
                  </a:txBody>
                  <a:tcPr/>
                </a:tc>
              </a:tr>
              <a:tr h="370840">
                <a:tc>
                  <a:txBody>
                    <a:bodyPr/>
                    <a:lstStyle/>
                    <a:p>
                      <a:r>
                        <a:rPr lang="ro-RO" sz="1600" b="0" i="0" kern="1200" dirty="0" smtClean="0">
                          <a:solidFill>
                            <a:schemeClr val="dk1"/>
                          </a:solidFill>
                          <a:latin typeface="Times New Roman" pitchFamily="18" charset="0"/>
                          <a:ea typeface="+mn-ea"/>
                          <a:cs typeface="Times New Roman" pitchFamily="18" charset="0"/>
                        </a:rPr>
                        <a:t>     Fedor von Bock</a:t>
                      </a:r>
                      <a:endParaRPr lang="ro-RO" sz="1600" dirty="0">
                        <a:latin typeface="Times New Roman" pitchFamily="18" charset="0"/>
                        <a:cs typeface="Times New Roman" pitchFamily="18" charset="0"/>
                      </a:endParaRPr>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Kliment Voroshilov</a:t>
                      </a:r>
                      <a:endParaRPr lang="ro-RO" sz="1600" dirty="0">
                        <a:latin typeface="Times New Roman" pitchFamily="18" charset="0"/>
                        <a:cs typeface="Times New Roman" pitchFamily="18" charset="0"/>
                      </a:endParaRPr>
                    </a:p>
                  </a:txBody>
                  <a:tcPr/>
                </a:tc>
              </a:tr>
              <a:tr h="370840">
                <a:tc>
                  <a:txBody>
                    <a:bodyPr/>
                    <a:lstStyle/>
                    <a:p>
                      <a:r>
                        <a:rPr lang="ro-RO" sz="1600" b="0" i="0" kern="1200" dirty="0" smtClean="0">
                          <a:solidFill>
                            <a:schemeClr val="dk1"/>
                          </a:solidFill>
                          <a:latin typeface="Times New Roman" pitchFamily="18" charset="0"/>
                          <a:ea typeface="+mn-ea"/>
                          <a:cs typeface="Times New Roman" pitchFamily="18" charset="0"/>
                        </a:rPr>
                        <a:t>     Gerd von Rundstedt</a:t>
                      </a:r>
                      <a:endParaRPr lang="ro-RO" sz="1600" dirty="0">
                        <a:latin typeface="Times New Roman" pitchFamily="18" charset="0"/>
                        <a:cs typeface="Times New Roman" pitchFamily="18" charset="0"/>
                      </a:endParaRPr>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Semyon Timoshenko</a:t>
                      </a:r>
                      <a:endParaRPr lang="ro-RO" sz="1600" dirty="0">
                        <a:latin typeface="Times New Roman" pitchFamily="18" charset="0"/>
                        <a:cs typeface="Times New Roman" pitchFamily="18" charset="0"/>
                      </a:endParaRPr>
                    </a:p>
                  </a:txBody>
                  <a:tcPr/>
                </a:tc>
              </a:tr>
              <a:tr h="370840">
                <a:tc>
                  <a:txBody>
                    <a:bodyPr/>
                    <a:lstStyle/>
                    <a:p>
                      <a:r>
                        <a:rPr lang="ro-RO" sz="1600" b="0" i="0" kern="1200" dirty="0" smtClean="0">
                          <a:solidFill>
                            <a:schemeClr val="dk1"/>
                          </a:solidFill>
                          <a:latin typeface="Times New Roman" pitchFamily="18" charset="0"/>
                          <a:ea typeface="+mn-ea"/>
                          <a:cs typeface="Times New Roman" pitchFamily="18" charset="0"/>
                        </a:rPr>
                        <a:t>     Ion Antonescu</a:t>
                      </a:r>
                      <a:endParaRPr lang="ro-RO" sz="1600" dirty="0">
                        <a:latin typeface="Times New Roman" pitchFamily="18" charset="0"/>
                        <a:cs typeface="Times New Roman" pitchFamily="18" charset="0"/>
                      </a:endParaRPr>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Markian Popov</a:t>
                      </a:r>
                      <a:endParaRPr lang="ro-RO" sz="1600" dirty="0">
                        <a:latin typeface="Times New Roman" pitchFamily="18" charset="0"/>
                        <a:cs typeface="Times New Roman" pitchFamily="18" charset="0"/>
                      </a:endParaRPr>
                    </a:p>
                  </a:txBody>
                  <a:tcPr/>
                </a:tc>
              </a:tr>
              <a:tr h="370840">
                <a:tc>
                  <a:txBody>
                    <a:bodyPr/>
                    <a:lstStyle/>
                    <a:p>
                      <a:r>
                        <a:rPr lang="ro-RO" sz="1600" b="0" i="0" kern="1200" dirty="0" smtClean="0">
                          <a:solidFill>
                            <a:schemeClr val="dk1"/>
                          </a:solidFill>
                          <a:latin typeface="Times New Roman" pitchFamily="18" charset="0"/>
                          <a:ea typeface="+mn-ea"/>
                          <a:cs typeface="Times New Roman" pitchFamily="18" charset="0"/>
                        </a:rPr>
                        <a:t>     Carl Gustaf Emil Mannerheim</a:t>
                      </a:r>
                      <a:endParaRPr lang="ro-RO" sz="1600" dirty="0">
                        <a:latin typeface="Times New Roman" pitchFamily="18" charset="0"/>
                        <a:cs typeface="Times New Roman" pitchFamily="18" charset="0"/>
                      </a:endParaRPr>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Fyodor Kuznetsov</a:t>
                      </a:r>
                      <a:endParaRPr lang="ro-RO" sz="1600" dirty="0">
                        <a:latin typeface="Times New Roman" pitchFamily="18" charset="0"/>
                        <a:cs typeface="Times New Roman" pitchFamily="18" charset="0"/>
                      </a:endParaRPr>
                    </a:p>
                  </a:txBody>
                  <a:tcPr/>
                </a:tc>
              </a:tr>
              <a:tr h="370840">
                <a:tc>
                  <a:txBody>
                    <a:bodyPr/>
                    <a:lstStyle/>
                    <a:p>
                      <a:endParaRPr lang="ro-RO" sz="1800" dirty="0"/>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Dmitry Pavlov</a:t>
                      </a:r>
                      <a:endParaRPr lang="ro-RO" sz="1600" dirty="0">
                        <a:latin typeface="Times New Roman" pitchFamily="18" charset="0"/>
                        <a:cs typeface="Times New Roman" pitchFamily="18" charset="0"/>
                      </a:endParaRPr>
                    </a:p>
                  </a:txBody>
                  <a:tcPr/>
                </a:tc>
              </a:tr>
              <a:tr h="370840">
                <a:tc>
                  <a:txBody>
                    <a:bodyPr/>
                    <a:lstStyle/>
                    <a:p>
                      <a:endParaRPr lang="ro-RO" sz="1800" dirty="0"/>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Ivan Tyulenev</a:t>
                      </a:r>
                      <a:endParaRPr lang="ro-RO" sz="1600" dirty="0">
                        <a:latin typeface="Times New Roman" pitchFamily="18" charset="0"/>
                        <a:cs typeface="Times New Roman" pitchFamily="18" charset="0"/>
                      </a:endParaRPr>
                    </a:p>
                  </a:txBody>
                  <a:tcPr/>
                </a:tc>
              </a:tr>
              <a:tr h="370840">
                <a:tc>
                  <a:txBody>
                    <a:bodyPr/>
                    <a:lstStyle/>
                    <a:p>
                      <a:endParaRPr lang="ro-RO" sz="1800"/>
                    </a:p>
                  </a:txBody>
                  <a:tcPr/>
                </a:tc>
                <a:tc>
                  <a:txBody>
                    <a:bodyPr/>
                    <a:lstStyle/>
                    <a:p>
                      <a:r>
                        <a:rPr lang="ro-RO" sz="1600" b="0" i="0" kern="1200" dirty="0" smtClean="0">
                          <a:solidFill>
                            <a:schemeClr val="dk1"/>
                          </a:solidFill>
                          <a:latin typeface="Times New Roman" pitchFamily="18" charset="0"/>
                          <a:ea typeface="+mn-ea"/>
                          <a:cs typeface="Times New Roman" pitchFamily="18" charset="0"/>
                        </a:rPr>
                        <a:t>      Mikhail Kirponos</a:t>
                      </a:r>
                      <a:endParaRPr lang="ro-RO" sz="1600" dirty="0">
                        <a:latin typeface="Times New Roman" pitchFamily="18" charset="0"/>
                        <a:cs typeface="Times New Roman" pitchFamily="18" charset="0"/>
                      </a:endParaRPr>
                    </a:p>
                  </a:txBody>
                  <a:tcPr/>
                </a:tc>
              </a:tr>
            </a:tbl>
          </a:graphicData>
        </a:graphic>
      </p:graphicFrame>
      <p:sp>
        <p:nvSpPr>
          <p:cNvPr id="16395" name="Rectangle 11"/>
          <p:cNvSpPr>
            <a:spLocks noChangeArrowheads="1"/>
          </p:cNvSpPr>
          <p:nvPr/>
        </p:nvSpPr>
        <p:spPr bwMode="auto">
          <a:xfrm>
            <a:off x="8" y="1"/>
            <a:ext cx="65" cy="415498"/>
          </a:xfrm>
          <a:prstGeom prst="rect">
            <a:avLst/>
          </a:prstGeom>
          <a:solidFill>
            <a:srgbClr val="F9F9F9"/>
          </a:solidFill>
          <a:ln w="9525">
            <a:noFill/>
            <a:miter lim="800000"/>
            <a:headEnd/>
            <a:tailEnd/>
          </a:ln>
          <a:effectLst/>
        </p:spPr>
        <p:txBody>
          <a:bodyPr vert="horz" wrap="none" lIns="0" tIns="0" rIns="0" bIns="0" numCol="1" anchor="ctr" anchorCtr="0" compatLnSpc="1">
            <a:prstTxWarp prst="textNoShape">
              <a:avLst/>
            </a:prstTxWarp>
            <a:spAutoFit/>
          </a:bodyPr>
          <a:lstStyle/>
          <a:p>
            <a:pPr defTabSz="913074" fontAlgn="base">
              <a:spcBef>
                <a:spcPct val="0"/>
              </a:spcBef>
              <a:spcAft>
                <a:spcPct val="0"/>
              </a:spcAft>
            </a:pPr>
            <a:endParaRPr lang="ro-RO" dirty="0" smtClean="0">
              <a:latin typeface="Arial" charset="0"/>
              <a:cs typeface="Arial" charset="0"/>
            </a:endParaRPr>
          </a:p>
          <a:p>
            <a:pPr defTabSz="913074" eaLnBrk="0" fontAlgn="base" hangingPunct="0">
              <a:spcBef>
                <a:spcPct val="0"/>
              </a:spcBef>
              <a:spcAft>
                <a:spcPct val="0"/>
              </a:spcAft>
            </a:pPr>
            <a:endParaRPr lang="ro-RO" sz="900" dirty="0" smtClean="0">
              <a:solidFill>
                <a:srgbClr val="0B0080"/>
              </a:solidFill>
              <a:latin typeface="Arial" charset="0"/>
              <a:cs typeface="Arial" charset="0"/>
            </a:endParaRPr>
          </a:p>
        </p:txBody>
      </p:sp>
      <p:pic>
        <p:nvPicPr>
          <p:cNvPr id="16396" name="Picture 12" descr="Nazi Germany">
            <a:hlinkClick r:id="rId3" tooltip="Nazi Germany"/>
          </p:cNvPr>
          <p:cNvPicPr>
            <a:picLocks noChangeAspect="1" noChangeArrowheads="1"/>
          </p:cNvPicPr>
          <p:nvPr/>
        </p:nvPicPr>
        <p:blipFill>
          <a:blip r:embed="rId4"/>
          <a:srcRect/>
          <a:stretch>
            <a:fillRect/>
          </a:stretch>
        </p:blipFill>
        <p:spPr bwMode="auto">
          <a:xfrm>
            <a:off x="457214" y="3657600"/>
            <a:ext cx="219075" cy="133350"/>
          </a:xfrm>
          <a:prstGeom prst="rect">
            <a:avLst/>
          </a:prstGeom>
          <a:noFill/>
        </p:spPr>
      </p:pic>
      <p:pic>
        <p:nvPicPr>
          <p:cNvPr id="16397" name="Picture 13" descr="Nazi Germany">
            <a:hlinkClick r:id="rId3" tooltip="Nazi Germany"/>
          </p:cNvPr>
          <p:cNvPicPr>
            <a:picLocks noChangeAspect="1" noChangeArrowheads="1"/>
          </p:cNvPicPr>
          <p:nvPr/>
        </p:nvPicPr>
        <p:blipFill>
          <a:blip r:embed="rId4"/>
          <a:srcRect/>
          <a:stretch>
            <a:fillRect/>
          </a:stretch>
        </p:blipFill>
        <p:spPr bwMode="auto">
          <a:xfrm>
            <a:off x="457214" y="3276600"/>
            <a:ext cx="219075" cy="133350"/>
          </a:xfrm>
          <a:prstGeom prst="rect">
            <a:avLst/>
          </a:prstGeom>
          <a:noFill/>
        </p:spPr>
      </p:pic>
      <p:pic>
        <p:nvPicPr>
          <p:cNvPr id="16398" name="Picture 14" descr="Nazi Germany">
            <a:hlinkClick r:id="rId3" tooltip="Nazi Germany"/>
          </p:cNvPr>
          <p:cNvPicPr>
            <a:picLocks noChangeAspect="1" noChangeArrowheads="1"/>
          </p:cNvPicPr>
          <p:nvPr/>
        </p:nvPicPr>
        <p:blipFill>
          <a:blip r:embed="rId4"/>
          <a:srcRect/>
          <a:stretch>
            <a:fillRect/>
          </a:stretch>
        </p:blipFill>
        <p:spPr bwMode="auto">
          <a:xfrm>
            <a:off x="457214" y="2895600"/>
            <a:ext cx="219075" cy="133350"/>
          </a:xfrm>
          <a:prstGeom prst="rect">
            <a:avLst/>
          </a:prstGeom>
          <a:noFill/>
        </p:spPr>
      </p:pic>
      <p:pic>
        <p:nvPicPr>
          <p:cNvPr id="16399" name="Picture 15" descr="Nazi Germany">
            <a:hlinkClick r:id="rId3" tooltip="Nazi Germany"/>
          </p:cNvPr>
          <p:cNvPicPr>
            <a:picLocks noChangeAspect="1" noChangeArrowheads="1"/>
          </p:cNvPicPr>
          <p:nvPr/>
        </p:nvPicPr>
        <p:blipFill>
          <a:blip r:embed="rId4"/>
          <a:srcRect/>
          <a:stretch>
            <a:fillRect/>
          </a:stretch>
        </p:blipFill>
        <p:spPr bwMode="auto">
          <a:xfrm>
            <a:off x="457214" y="2514600"/>
            <a:ext cx="219075" cy="133350"/>
          </a:xfrm>
          <a:prstGeom prst="rect">
            <a:avLst/>
          </a:prstGeom>
          <a:noFill/>
        </p:spPr>
      </p:pic>
      <p:pic>
        <p:nvPicPr>
          <p:cNvPr id="16400" name="Picture 16" descr="Nazi Germany">
            <a:hlinkClick r:id="rId3" tooltip="Nazi Germany"/>
          </p:cNvPr>
          <p:cNvPicPr>
            <a:picLocks noChangeAspect="1" noChangeArrowheads="1"/>
          </p:cNvPicPr>
          <p:nvPr/>
        </p:nvPicPr>
        <p:blipFill>
          <a:blip r:embed="rId4"/>
          <a:srcRect/>
          <a:stretch>
            <a:fillRect/>
          </a:stretch>
        </p:blipFill>
        <p:spPr bwMode="auto">
          <a:xfrm>
            <a:off x="457214" y="1752600"/>
            <a:ext cx="219075" cy="133350"/>
          </a:xfrm>
          <a:prstGeom prst="rect">
            <a:avLst/>
          </a:prstGeom>
          <a:noFill/>
        </p:spPr>
      </p:pic>
      <p:pic>
        <p:nvPicPr>
          <p:cNvPr id="16401" name="Picture 17" descr="Nazi Germany">
            <a:hlinkClick r:id="rId3" tooltip="Nazi Germany"/>
          </p:cNvPr>
          <p:cNvPicPr>
            <a:picLocks noChangeAspect="1" noChangeArrowheads="1"/>
          </p:cNvPicPr>
          <p:nvPr/>
        </p:nvPicPr>
        <p:blipFill>
          <a:blip r:embed="rId4"/>
          <a:srcRect/>
          <a:stretch>
            <a:fillRect/>
          </a:stretch>
        </p:blipFill>
        <p:spPr bwMode="auto">
          <a:xfrm>
            <a:off x="457214" y="2133600"/>
            <a:ext cx="219075" cy="133350"/>
          </a:xfrm>
          <a:prstGeom prst="rect">
            <a:avLst/>
          </a:prstGeom>
          <a:noFill/>
        </p:spPr>
      </p:pic>
      <p:pic>
        <p:nvPicPr>
          <p:cNvPr id="16402" name="Picture 18" descr="Kingdom of Romania">
            <a:hlinkClick r:id="rId5" tooltip="Kingdom of Romania"/>
          </p:cNvPr>
          <p:cNvPicPr>
            <a:picLocks noChangeAspect="1" noChangeArrowheads="1"/>
          </p:cNvPicPr>
          <p:nvPr/>
        </p:nvPicPr>
        <p:blipFill>
          <a:blip r:embed="rId6"/>
          <a:srcRect/>
          <a:stretch>
            <a:fillRect/>
          </a:stretch>
        </p:blipFill>
        <p:spPr bwMode="auto">
          <a:xfrm>
            <a:off x="457214" y="3962415"/>
            <a:ext cx="219075" cy="142875"/>
          </a:xfrm>
          <a:prstGeom prst="rect">
            <a:avLst/>
          </a:prstGeom>
          <a:noFill/>
        </p:spPr>
      </p:pic>
      <p:pic>
        <p:nvPicPr>
          <p:cNvPr id="16403" name="Picture 19" descr="Finland">
            <a:hlinkClick r:id="rId7" tooltip="Finland"/>
          </p:cNvPr>
          <p:cNvPicPr>
            <a:picLocks noChangeAspect="1" noChangeArrowheads="1"/>
          </p:cNvPicPr>
          <p:nvPr/>
        </p:nvPicPr>
        <p:blipFill>
          <a:blip r:embed="rId8"/>
          <a:srcRect/>
          <a:stretch>
            <a:fillRect/>
          </a:stretch>
        </p:blipFill>
        <p:spPr bwMode="auto">
          <a:xfrm>
            <a:off x="457214" y="4343400"/>
            <a:ext cx="219075" cy="133350"/>
          </a:xfrm>
          <a:prstGeom prst="rect">
            <a:avLst/>
          </a:prstGeom>
          <a:noFill/>
        </p:spPr>
      </p:pic>
      <p:pic>
        <p:nvPicPr>
          <p:cNvPr id="16405" name="Picture 21" descr="Soviet Union"/>
          <p:cNvPicPr>
            <a:picLocks noChangeAspect="1" noChangeArrowheads="1"/>
          </p:cNvPicPr>
          <p:nvPr/>
        </p:nvPicPr>
        <p:blipFill>
          <a:blip r:embed="rId9"/>
          <a:srcRect/>
          <a:stretch>
            <a:fillRect/>
          </a:stretch>
        </p:blipFill>
        <p:spPr bwMode="auto">
          <a:xfrm>
            <a:off x="4724414" y="5105401"/>
            <a:ext cx="219075" cy="114300"/>
          </a:xfrm>
          <a:prstGeom prst="rect">
            <a:avLst/>
          </a:prstGeom>
          <a:noFill/>
        </p:spPr>
      </p:pic>
      <p:pic>
        <p:nvPicPr>
          <p:cNvPr id="16409" name="Picture 25" descr="Soviet Union"/>
          <p:cNvPicPr>
            <a:picLocks noChangeAspect="1" noChangeArrowheads="1"/>
          </p:cNvPicPr>
          <p:nvPr/>
        </p:nvPicPr>
        <p:blipFill>
          <a:blip r:embed="rId9"/>
          <a:srcRect/>
          <a:stretch>
            <a:fillRect/>
          </a:stretch>
        </p:blipFill>
        <p:spPr bwMode="auto">
          <a:xfrm>
            <a:off x="4724414" y="4724401"/>
            <a:ext cx="219075" cy="114300"/>
          </a:xfrm>
          <a:prstGeom prst="rect">
            <a:avLst/>
          </a:prstGeom>
          <a:noFill/>
        </p:spPr>
      </p:pic>
      <p:pic>
        <p:nvPicPr>
          <p:cNvPr id="16411" name="Picture 27" descr="Soviet Union"/>
          <p:cNvPicPr>
            <a:picLocks noChangeAspect="1" noChangeArrowheads="1"/>
          </p:cNvPicPr>
          <p:nvPr/>
        </p:nvPicPr>
        <p:blipFill>
          <a:blip r:embed="rId9"/>
          <a:srcRect/>
          <a:stretch>
            <a:fillRect/>
          </a:stretch>
        </p:blipFill>
        <p:spPr bwMode="auto">
          <a:xfrm>
            <a:off x="4724414" y="4343400"/>
            <a:ext cx="219075" cy="114300"/>
          </a:xfrm>
          <a:prstGeom prst="rect">
            <a:avLst/>
          </a:prstGeom>
          <a:noFill/>
        </p:spPr>
      </p:pic>
      <p:pic>
        <p:nvPicPr>
          <p:cNvPr id="16413" name="Picture 29" descr="Soviet Union"/>
          <p:cNvPicPr>
            <a:picLocks noChangeAspect="1" noChangeArrowheads="1"/>
          </p:cNvPicPr>
          <p:nvPr/>
        </p:nvPicPr>
        <p:blipFill>
          <a:blip r:embed="rId9"/>
          <a:srcRect/>
          <a:stretch>
            <a:fillRect/>
          </a:stretch>
        </p:blipFill>
        <p:spPr bwMode="auto">
          <a:xfrm>
            <a:off x="4724414" y="3962400"/>
            <a:ext cx="219075" cy="114300"/>
          </a:xfrm>
          <a:prstGeom prst="rect">
            <a:avLst/>
          </a:prstGeom>
          <a:noFill/>
        </p:spPr>
      </p:pic>
      <p:pic>
        <p:nvPicPr>
          <p:cNvPr id="16415" name="Picture 31" descr="Soviet Union"/>
          <p:cNvPicPr>
            <a:picLocks noChangeAspect="1" noChangeArrowheads="1"/>
          </p:cNvPicPr>
          <p:nvPr/>
        </p:nvPicPr>
        <p:blipFill>
          <a:blip r:embed="rId9"/>
          <a:srcRect/>
          <a:stretch>
            <a:fillRect/>
          </a:stretch>
        </p:blipFill>
        <p:spPr bwMode="auto">
          <a:xfrm>
            <a:off x="4724414" y="5486402"/>
            <a:ext cx="219075" cy="114300"/>
          </a:xfrm>
          <a:prstGeom prst="rect">
            <a:avLst/>
          </a:prstGeom>
          <a:noFill/>
        </p:spPr>
      </p:pic>
      <p:pic>
        <p:nvPicPr>
          <p:cNvPr id="16417" name="Picture 33" descr="Soviet Union"/>
          <p:cNvPicPr>
            <a:picLocks noChangeAspect="1" noChangeArrowheads="1"/>
          </p:cNvPicPr>
          <p:nvPr/>
        </p:nvPicPr>
        <p:blipFill>
          <a:blip r:embed="rId9"/>
          <a:srcRect/>
          <a:stretch>
            <a:fillRect/>
          </a:stretch>
        </p:blipFill>
        <p:spPr bwMode="auto">
          <a:xfrm>
            <a:off x="4724414" y="3657600"/>
            <a:ext cx="219075" cy="114300"/>
          </a:xfrm>
          <a:prstGeom prst="rect">
            <a:avLst/>
          </a:prstGeom>
          <a:noFill/>
        </p:spPr>
      </p:pic>
      <p:pic>
        <p:nvPicPr>
          <p:cNvPr id="16419" name="Picture 35" descr="Soviet Union"/>
          <p:cNvPicPr>
            <a:picLocks noChangeAspect="1" noChangeArrowheads="1"/>
          </p:cNvPicPr>
          <p:nvPr/>
        </p:nvPicPr>
        <p:blipFill>
          <a:blip r:embed="rId9"/>
          <a:srcRect/>
          <a:stretch>
            <a:fillRect/>
          </a:stretch>
        </p:blipFill>
        <p:spPr bwMode="auto">
          <a:xfrm>
            <a:off x="4724414" y="3276605"/>
            <a:ext cx="219075" cy="114300"/>
          </a:xfrm>
          <a:prstGeom prst="rect">
            <a:avLst/>
          </a:prstGeom>
          <a:noFill/>
        </p:spPr>
      </p:pic>
      <p:pic>
        <p:nvPicPr>
          <p:cNvPr id="16421" name="Picture 37" descr="Soviet Union"/>
          <p:cNvPicPr>
            <a:picLocks noChangeAspect="1" noChangeArrowheads="1"/>
          </p:cNvPicPr>
          <p:nvPr/>
        </p:nvPicPr>
        <p:blipFill>
          <a:blip r:embed="rId9"/>
          <a:srcRect/>
          <a:stretch>
            <a:fillRect/>
          </a:stretch>
        </p:blipFill>
        <p:spPr bwMode="auto">
          <a:xfrm>
            <a:off x="4724414" y="2514604"/>
            <a:ext cx="219075" cy="114300"/>
          </a:xfrm>
          <a:prstGeom prst="rect">
            <a:avLst/>
          </a:prstGeom>
          <a:noFill/>
        </p:spPr>
      </p:pic>
      <p:pic>
        <p:nvPicPr>
          <p:cNvPr id="16423" name="Picture 39" descr="Soviet Union"/>
          <p:cNvPicPr>
            <a:picLocks noChangeAspect="1" noChangeArrowheads="1"/>
          </p:cNvPicPr>
          <p:nvPr/>
        </p:nvPicPr>
        <p:blipFill>
          <a:blip r:embed="rId9"/>
          <a:srcRect/>
          <a:stretch>
            <a:fillRect/>
          </a:stretch>
        </p:blipFill>
        <p:spPr bwMode="auto">
          <a:xfrm>
            <a:off x="4724414" y="2895604"/>
            <a:ext cx="219075" cy="114300"/>
          </a:xfrm>
          <a:prstGeom prst="rect">
            <a:avLst/>
          </a:prstGeom>
          <a:noFill/>
        </p:spPr>
      </p:pic>
      <p:pic>
        <p:nvPicPr>
          <p:cNvPr id="16425" name="Picture 41" descr="Soviet Union"/>
          <p:cNvPicPr>
            <a:picLocks noChangeAspect="1" noChangeArrowheads="1"/>
          </p:cNvPicPr>
          <p:nvPr/>
        </p:nvPicPr>
        <p:blipFill>
          <a:blip r:embed="rId9"/>
          <a:srcRect/>
          <a:stretch>
            <a:fillRect/>
          </a:stretch>
        </p:blipFill>
        <p:spPr bwMode="auto">
          <a:xfrm>
            <a:off x="4724414" y="2133603"/>
            <a:ext cx="219075" cy="114300"/>
          </a:xfrm>
          <a:prstGeom prst="rect">
            <a:avLst/>
          </a:prstGeom>
          <a:noFill/>
        </p:spPr>
      </p:pic>
      <p:pic>
        <p:nvPicPr>
          <p:cNvPr id="16427" name="Picture 43" descr="Soviet Union"/>
          <p:cNvPicPr>
            <a:picLocks noChangeAspect="1" noChangeArrowheads="1"/>
          </p:cNvPicPr>
          <p:nvPr/>
        </p:nvPicPr>
        <p:blipFill>
          <a:blip r:embed="rId9"/>
          <a:srcRect/>
          <a:stretch>
            <a:fillRect/>
          </a:stretch>
        </p:blipFill>
        <p:spPr bwMode="auto">
          <a:xfrm>
            <a:off x="4724414" y="1752603"/>
            <a:ext cx="219075" cy="114300"/>
          </a:xfrm>
          <a:prstGeom prst="rect">
            <a:avLst/>
          </a:prstGeom>
          <a:noFill/>
        </p:spPr>
      </p:pic>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5" y="2286020"/>
          <a:ext cx="3733800" cy="2712721"/>
        </p:xfrm>
        <a:graphic>
          <a:graphicData uri="http://schemas.openxmlformats.org/drawingml/2006/table">
            <a:tbl>
              <a:tblPr firstRow="1" bandRow="1">
                <a:tableStyleId>{5C22544A-7EE6-4342-B048-85BDC9FD1C3A}</a:tableStyleId>
              </a:tblPr>
              <a:tblGrid>
                <a:gridCol w="1817478"/>
                <a:gridCol w="1916322"/>
              </a:tblGrid>
              <a:tr h="423505">
                <a:tc>
                  <a:txBody>
                    <a:bodyPr/>
                    <a:lstStyle/>
                    <a:p>
                      <a:r>
                        <a:rPr lang="ro-RO" sz="1800" dirty="0" smtClean="0"/>
                        <a:t>Forțele Axei</a:t>
                      </a:r>
                      <a:endParaRPr lang="ro-RO" sz="1800" dirty="0"/>
                    </a:p>
                  </a:txBody>
                  <a:tcPr/>
                </a:tc>
                <a:tc>
                  <a:txBody>
                    <a:bodyPr/>
                    <a:lstStyle/>
                    <a:p>
                      <a:r>
                        <a:rPr lang="ro-RO" sz="1800" dirty="0" smtClean="0"/>
                        <a:t>Pierderile</a:t>
                      </a:r>
                      <a:r>
                        <a:rPr lang="ro-RO" sz="1800" baseline="0" dirty="0" smtClean="0"/>
                        <a:t> Axei</a:t>
                      </a:r>
                      <a:endParaRPr lang="ro-RO" sz="1800" dirty="0"/>
                    </a:p>
                  </a:txBody>
                  <a:tcPr/>
                </a:tc>
              </a:tr>
              <a:tr h="721103">
                <a:tc>
                  <a:txBody>
                    <a:bodyPr/>
                    <a:lstStyle/>
                    <a:p>
                      <a:r>
                        <a:rPr lang="ro-RO" sz="1800" b="0" i="0" kern="1200" dirty="0" smtClean="0">
                          <a:solidFill>
                            <a:schemeClr val="dk1"/>
                          </a:solidFill>
                          <a:latin typeface="+mn-lt"/>
                          <a:ea typeface="+mn-ea"/>
                          <a:cs typeface="+mn-cs"/>
                        </a:rPr>
                        <a:t>3.8 millioane oameni</a:t>
                      </a:r>
                      <a:endParaRPr lang="ro-RO" sz="1800" dirty="0"/>
                    </a:p>
                  </a:txBody>
                  <a:tcPr/>
                </a:tc>
                <a:tc rowSpan="4">
                  <a:txBody>
                    <a:bodyPr/>
                    <a:lstStyle/>
                    <a:p>
                      <a:pPr algn="ctr"/>
                      <a:r>
                        <a:rPr lang="ro-RO" sz="1800" dirty="0" smtClean="0"/>
                        <a:t>Peste</a:t>
                      </a:r>
                      <a:r>
                        <a:rPr lang="ro-RO" sz="1800" baseline="0" dirty="0" smtClean="0"/>
                        <a:t> </a:t>
                      </a:r>
                      <a:r>
                        <a:rPr lang="ro-RO" sz="1800" dirty="0" smtClean="0"/>
                        <a:t>800</a:t>
                      </a:r>
                      <a:r>
                        <a:rPr lang="ro-RO" sz="1800" baseline="0" dirty="0" smtClean="0"/>
                        <a:t> 000 de oameni</a:t>
                      </a:r>
                    </a:p>
                    <a:p>
                      <a:pPr algn="ctr"/>
                      <a:endParaRPr lang="ro-RO" sz="1800" dirty="0"/>
                    </a:p>
                  </a:txBody>
                  <a:tcPr/>
                </a:tc>
              </a:tr>
              <a:tr h="423505">
                <a:tc>
                  <a:txBody>
                    <a:bodyPr/>
                    <a:lstStyle/>
                    <a:p>
                      <a:r>
                        <a:rPr lang="ro-RO" sz="1800" b="0" i="0" kern="1200" dirty="0" smtClean="0">
                          <a:solidFill>
                            <a:schemeClr val="dk1"/>
                          </a:solidFill>
                          <a:latin typeface="+mn-lt"/>
                          <a:ea typeface="+mn-ea"/>
                          <a:cs typeface="+mn-cs"/>
                        </a:rPr>
                        <a:t>3,350 tancuri</a:t>
                      </a:r>
                      <a:endParaRPr lang="ro-RO" sz="1800" dirty="0"/>
                    </a:p>
                  </a:txBody>
                  <a:tcPr/>
                </a:tc>
                <a:tc vMerge="1">
                  <a:txBody>
                    <a:bodyPr/>
                    <a:lstStyle/>
                    <a:p>
                      <a:endParaRPr lang="ro-RO" dirty="0"/>
                    </a:p>
                  </a:txBody>
                  <a:tcPr/>
                </a:tc>
              </a:tr>
              <a:tr h="423505">
                <a:tc>
                  <a:txBody>
                    <a:bodyPr/>
                    <a:lstStyle/>
                    <a:p>
                      <a:r>
                        <a:rPr lang="ro-RO" sz="1800" b="0" i="0" kern="1200" dirty="0" smtClean="0">
                          <a:solidFill>
                            <a:schemeClr val="dk1"/>
                          </a:solidFill>
                          <a:latin typeface="+mn-lt"/>
                          <a:ea typeface="+mn-ea"/>
                          <a:cs typeface="+mn-cs"/>
                        </a:rPr>
                        <a:t>2,770 avioane</a:t>
                      </a:r>
                      <a:endParaRPr lang="ro-RO" sz="1800" dirty="0"/>
                    </a:p>
                  </a:txBody>
                  <a:tcPr/>
                </a:tc>
                <a:tc vMerge="1">
                  <a:txBody>
                    <a:bodyPr/>
                    <a:lstStyle/>
                    <a:p>
                      <a:endParaRPr lang="ro-RO"/>
                    </a:p>
                  </a:txBody>
                  <a:tcPr/>
                </a:tc>
              </a:tr>
              <a:tr h="721103">
                <a:tc>
                  <a:txBody>
                    <a:bodyPr/>
                    <a:lstStyle/>
                    <a:p>
                      <a:r>
                        <a:rPr lang="ro-RO" sz="1800" b="0" i="0" kern="1200" dirty="0" smtClean="0">
                          <a:solidFill>
                            <a:schemeClr val="dk1"/>
                          </a:solidFill>
                          <a:latin typeface="+mn-lt"/>
                          <a:ea typeface="+mn-ea"/>
                          <a:cs typeface="+mn-cs"/>
                        </a:rPr>
                        <a:t>7,200 piese de artilerie</a:t>
                      </a:r>
                      <a:endParaRPr lang="ro-RO" sz="1800" dirty="0"/>
                    </a:p>
                  </a:txBody>
                  <a:tcPr/>
                </a:tc>
                <a:tc vMerge="1">
                  <a:txBody>
                    <a:bodyPr/>
                    <a:lstStyle/>
                    <a:p>
                      <a:endParaRPr lang="ro-RO" dirty="0"/>
                    </a:p>
                  </a:txBody>
                  <a:tcPr/>
                </a:tc>
              </a:tr>
            </a:tbl>
          </a:graphicData>
        </a:graphic>
      </p:graphicFrame>
      <p:graphicFrame>
        <p:nvGraphicFramePr>
          <p:cNvPr id="6" name="Table 5"/>
          <p:cNvGraphicFramePr>
            <a:graphicFrameLocks noGrp="1"/>
          </p:cNvGraphicFramePr>
          <p:nvPr/>
        </p:nvGraphicFramePr>
        <p:xfrm>
          <a:off x="5257800" y="2286000"/>
          <a:ext cx="3733800" cy="2401436"/>
        </p:xfrm>
        <a:graphic>
          <a:graphicData uri="http://schemas.openxmlformats.org/drawingml/2006/table">
            <a:tbl>
              <a:tblPr firstRow="1" bandRow="1">
                <a:tableStyleId>{5C22544A-7EE6-4342-B048-85BDC9FD1C3A}</a:tableStyleId>
              </a:tblPr>
              <a:tblGrid>
                <a:gridCol w="1866900"/>
                <a:gridCol w="1866900"/>
              </a:tblGrid>
              <a:tr h="556260">
                <a:tc>
                  <a:txBody>
                    <a:bodyPr/>
                    <a:lstStyle/>
                    <a:p>
                      <a:r>
                        <a:rPr lang="ro-RO" sz="1800" dirty="0" smtClean="0"/>
                        <a:t>Forțele Rusiei</a:t>
                      </a:r>
                      <a:endParaRPr lang="ro-RO" sz="1800" dirty="0"/>
                    </a:p>
                  </a:txBody>
                  <a:tcPr/>
                </a:tc>
                <a:tc>
                  <a:txBody>
                    <a:bodyPr/>
                    <a:lstStyle/>
                    <a:p>
                      <a:r>
                        <a:rPr lang="ro-RO" sz="1800" dirty="0" smtClean="0"/>
                        <a:t>Pierderile Rusiei</a:t>
                      </a:r>
                      <a:endParaRPr lang="ro-RO" sz="1800" dirty="0"/>
                    </a:p>
                  </a:txBody>
                  <a:tcPr/>
                </a:tc>
              </a:tr>
              <a:tr h="644458">
                <a:tc>
                  <a:txBody>
                    <a:bodyPr/>
                    <a:lstStyle/>
                    <a:p>
                      <a:r>
                        <a:rPr lang="ro-RO" sz="1800" dirty="0" smtClean="0"/>
                        <a:t>Aprox.</a:t>
                      </a:r>
                      <a:r>
                        <a:rPr lang="ro-RO" sz="1800" baseline="0" dirty="0" smtClean="0"/>
                        <a:t> 2,9 milioane oameni</a:t>
                      </a:r>
                      <a:endParaRPr lang="ro-RO" sz="1800" dirty="0"/>
                    </a:p>
                  </a:txBody>
                  <a:tcPr/>
                </a:tc>
                <a:tc rowSpan="3">
                  <a:txBody>
                    <a:bodyPr/>
                    <a:lstStyle/>
                    <a:p>
                      <a:pPr algn="ctr"/>
                      <a:r>
                        <a:rPr lang="ro-RO" sz="1800" dirty="0" smtClean="0"/>
                        <a:t>Peste 4 milioane de oameni</a:t>
                      </a:r>
                      <a:endParaRPr lang="ro-RO" sz="1800" dirty="0"/>
                    </a:p>
                  </a:txBody>
                  <a:tcPr/>
                </a:tc>
              </a:tr>
              <a:tr h="556260">
                <a:tc>
                  <a:txBody>
                    <a:bodyPr/>
                    <a:lstStyle/>
                    <a:p>
                      <a:r>
                        <a:rPr lang="ro-RO" sz="1800" dirty="0" smtClean="0"/>
                        <a:t>11,000 de tancuri</a:t>
                      </a:r>
                      <a:endParaRPr lang="ro-RO" sz="1800" dirty="0"/>
                    </a:p>
                  </a:txBody>
                  <a:tcPr/>
                </a:tc>
                <a:tc vMerge="1">
                  <a:txBody>
                    <a:bodyPr/>
                    <a:lstStyle/>
                    <a:p>
                      <a:endParaRPr lang="ro-RO"/>
                    </a:p>
                  </a:txBody>
                  <a:tcPr/>
                </a:tc>
              </a:tr>
              <a:tr h="644458">
                <a:tc>
                  <a:txBody>
                    <a:bodyPr/>
                    <a:lstStyle/>
                    <a:p>
                      <a:r>
                        <a:rPr lang="ro-RO" sz="1800" dirty="0" smtClean="0"/>
                        <a:t>Aprox. 8,000 de avioane</a:t>
                      </a:r>
                      <a:endParaRPr lang="ro-RO" sz="1800" dirty="0"/>
                    </a:p>
                  </a:txBody>
                  <a:tcPr/>
                </a:tc>
                <a:tc vMerge="1">
                  <a:txBody>
                    <a:bodyPr/>
                    <a:lstStyle/>
                    <a:p>
                      <a:endParaRPr lang="ro-RO" dirty="0"/>
                    </a:p>
                  </a:txBody>
                  <a:tcPr/>
                </a:tc>
              </a:tr>
            </a:tbl>
          </a:graphicData>
        </a:graphic>
      </p:graphicFrame>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029200" y="4800600"/>
            <a:ext cx="2333979" cy="917222"/>
          </a:xfrm>
          <a:prstGeom prst="rect">
            <a:avLst/>
          </a:prstGeom>
        </p:spPr>
        <p:txBody>
          <a:bodyPr vert="horz" lIns="91301" tIns="45653" rIns="91301" bIns="45653" rtlCol="0" anchor="t">
            <a:normAutofit fontScale="55000" lnSpcReduction="20000"/>
          </a:bodyPr>
          <a:lstStyle/>
          <a:p>
            <a:pPr marL="273915" marR="0" lvl="0" indent="-273915" algn="r" defTabSz="913074" rtl="0" eaLnBrk="1" fontAlgn="auto" latinLnBrk="0" hangingPunct="1">
              <a:lnSpc>
                <a:spcPct val="100000"/>
              </a:lnSpc>
              <a:spcBef>
                <a:spcPct val="20000"/>
              </a:spcBef>
              <a:spcAft>
                <a:spcPts val="0"/>
              </a:spcAft>
              <a:buClr>
                <a:schemeClr val="accent2"/>
              </a:buClr>
              <a:buSzPct val="85000"/>
              <a:buFont typeface="Brush Script MT" pitchFamily="66" charset="0"/>
              <a:buChar char="O"/>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273915" marR="0" lvl="0" indent="-273915" algn="r" defTabSz="913074" rtl="0" eaLnBrk="1" fontAlgn="auto" latinLnBrk="0" hangingPunct="1">
              <a:lnSpc>
                <a:spcPct val="100000"/>
              </a:lnSpc>
              <a:spcBef>
                <a:spcPct val="20000"/>
              </a:spcBef>
              <a:spcAft>
                <a:spcPts val="0"/>
              </a:spcAft>
              <a:buClr>
                <a:schemeClr val="accent2"/>
              </a:buClr>
              <a:buSzPct val="85000"/>
              <a:buFont typeface="Brush Script MT" pitchFamily="66" charset="0"/>
              <a:buChar char="O"/>
              <a:tabLst/>
              <a:defRPr/>
            </a:pPr>
            <a:r>
              <a:rPr kumimoji="0" lang="en-US" sz="4400" b="0" i="0" u="none" strike="noStrike" kern="1200" cap="none" spc="0" normalizeH="0" baseline="0" noProof="0" dirty="0" smtClean="0">
                <a:ln>
                  <a:noFill/>
                </a:ln>
                <a:solidFill>
                  <a:schemeClr val="tx2">
                    <a:lumMod val="90000"/>
                  </a:schemeClr>
                </a:solidFill>
                <a:effectLst/>
                <a:uLnTx/>
                <a:uFillTx/>
                <a:latin typeface="+mn-lt"/>
                <a:ea typeface="+mn-ea"/>
                <a:cs typeface="+mn-cs"/>
              </a:rPr>
              <a:t>Rau</a:t>
            </a:r>
            <a:r>
              <a:rPr kumimoji="0" lang="ro-RO" sz="4400" b="0" i="0" u="none" strike="noStrike" kern="1200" cap="none" spc="0" normalizeH="0" baseline="0" noProof="0" dirty="0" smtClean="0">
                <a:ln>
                  <a:noFill/>
                </a:ln>
                <a:solidFill>
                  <a:schemeClr val="tx2">
                    <a:lumMod val="90000"/>
                  </a:schemeClr>
                </a:solidFill>
                <a:effectLst/>
                <a:uLnTx/>
                <a:uFillTx/>
                <a:latin typeface="+mn-lt"/>
                <a:ea typeface="+mn-ea"/>
                <a:cs typeface="+mn-cs"/>
              </a:rPr>
              <a:t>ţ</a:t>
            </a:r>
            <a:r>
              <a:rPr kumimoji="0" lang="en-US" sz="4400" b="0" i="0" u="none" strike="noStrike" kern="1200" cap="none" spc="0" normalizeH="0" baseline="0" noProof="0" dirty="0" smtClean="0">
                <a:ln>
                  <a:noFill/>
                </a:ln>
                <a:solidFill>
                  <a:schemeClr val="tx2">
                    <a:lumMod val="90000"/>
                  </a:schemeClr>
                </a:solidFill>
                <a:effectLst/>
                <a:uLnTx/>
                <a:uFillTx/>
                <a:latin typeface="+mn-lt"/>
                <a:ea typeface="+mn-ea"/>
                <a:cs typeface="+mn-cs"/>
              </a:rPr>
              <a:t> </a:t>
            </a:r>
            <a:r>
              <a:rPr kumimoji="0" lang="en-US" sz="4400" b="0" i="0" u="none" strike="noStrike" kern="1200" cap="none" spc="0" normalizeH="0" baseline="0" noProof="0" dirty="0" err="1" smtClean="0">
                <a:ln>
                  <a:noFill/>
                </a:ln>
                <a:solidFill>
                  <a:schemeClr val="tx2">
                    <a:lumMod val="90000"/>
                  </a:schemeClr>
                </a:solidFill>
                <a:effectLst/>
                <a:uLnTx/>
                <a:uFillTx/>
                <a:latin typeface="+mn-lt"/>
                <a:ea typeface="+mn-ea"/>
                <a:cs typeface="+mn-cs"/>
              </a:rPr>
              <a:t>Ionela</a:t>
            </a:r>
            <a:r>
              <a:rPr kumimoji="0" lang="en-US" sz="4400" b="0" i="0" u="none" strike="noStrike" kern="1200" cap="none" spc="0" normalizeH="0" baseline="0" noProof="0" dirty="0" smtClean="0">
                <a:ln>
                  <a:noFill/>
                </a:ln>
                <a:solidFill>
                  <a:schemeClr val="tx2">
                    <a:lumMod val="90000"/>
                  </a:schemeClr>
                </a:solidFill>
                <a:effectLst/>
                <a:uLnTx/>
                <a:uFillTx/>
                <a:latin typeface="+mn-lt"/>
                <a:ea typeface="+mn-ea"/>
                <a:cs typeface="+mn-cs"/>
              </a:rPr>
              <a:t> </a:t>
            </a:r>
            <a:r>
              <a:rPr kumimoji="0" lang="en-US" sz="4400" b="0" i="0" u="none" strike="noStrike" kern="1200" cap="none" spc="0" normalizeH="0" baseline="0" noProof="0" dirty="0" err="1" smtClean="0">
                <a:ln>
                  <a:noFill/>
                </a:ln>
                <a:solidFill>
                  <a:schemeClr val="tx2">
                    <a:lumMod val="90000"/>
                  </a:schemeClr>
                </a:solidFill>
                <a:effectLst/>
                <a:uLnTx/>
                <a:uFillTx/>
                <a:latin typeface="+mn-lt"/>
                <a:ea typeface="+mn-ea"/>
                <a:cs typeface="+mn-cs"/>
              </a:rPr>
              <a:t>Valentina</a:t>
            </a:r>
            <a:endParaRPr kumimoji="0" lang="en-US" sz="4400" b="0" i="0" u="none" strike="noStrike" kern="1200" cap="none" spc="0" normalizeH="0" baseline="0" noProof="0" dirty="0">
              <a:ln>
                <a:noFill/>
              </a:ln>
              <a:solidFill>
                <a:schemeClr val="tx2">
                  <a:lumMod val="90000"/>
                </a:schemeClr>
              </a:solidFill>
              <a:effectLst/>
              <a:uLnTx/>
              <a:uFillTx/>
              <a:latin typeface="+mn-lt"/>
              <a:ea typeface="+mn-ea"/>
              <a:cs typeface="+mn-cs"/>
            </a:endParaRPr>
          </a:p>
        </p:txBody>
      </p:sp>
      <p:sp>
        <p:nvSpPr>
          <p:cNvPr id="5" name="Title 1"/>
          <p:cNvSpPr txBox="1">
            <a:spLocks/>
          </p:cNvSpPr>
          <p:nvPr/>
        </p:nvSpPr>
        <p:spPr>
          <a:xfrm>
            <a:off x="2362200" y="1219200"/>
            <a:ext cx="4419600" cy="2057400"/>
          </a:xfrm>
          <a:prstGeom prst="rect">
            <a:avLst/>
          </a:prstGeom>
        </p:spPr>
        <p:style>
          <a:lnRef idx="3">
            <a:schemeClr val="lt1"/>
          </a:lnRef>
          <a:fillRef idx="1002">
            <a:schemeClr val="lt2"/>
          </a:fillRef>
          <a:effectRef idx="1">
            <a:schemeClr val="accent5"/>
          </a:effectRef>
          <a:fontRef idx="minor">
            <a:schemeClr val="lt1"/>
          </a:fontRef>
        </p:style>
        <p:txBody>
          <a:bodyPr vert="horz" lIns="91301" tIns="45653" rIns="91301" bIns="45653" rtlCol="0" anchor="ctr">
            <a:noAutofit/>
          </a:bodyPr>
          <a:lstStyle/>
          <a:p>
            <a:pPr marL="0" marR="0" lvl="0" indent="0" algn="ctr" defTabSz="913074" rtl="0" eaLnBrk="1" fontAlgn="auto" latinLnBrk="0" hangingPunct="1">
              <a:lnSpc>
                <a:spcPct val="100000"/>
              </a:lnSpc>
              <a:spcBef>
                <a:spcPct val="0"/>
              </a:spcBef>
              <a:spcAft>
                <a:spcPts val="0"/>
              </a:spcAft>
              <a:buClrTx/>
              <a:buSzTx/>
              <a:buFontTx/>
              <a:buNone/>
              <a:tabLst/>
              <a:defRPr/>
            </a:pPr>
            <a:r>
              <a:rPr kumimoji="0" lang="vi-VN" sz="5400" b="0" i="0" u="none" strike="noStrike" kern="1200" cap="none" spc="0" normalizeH="0" baseline="0" noProof="0" dirty="0" smtClean="0">
                <a:ln>
                  <a:noFill/>
                </a:ln>
                <a:solidFill>
                  <a:schemeClr val="bg1"/>
                </a:solidFill>
                <a:effectLst/>
                <a:uLnTx/>
                <a:uFillTx/>
                <a:latin typeface="+mn-lt"/>
                <a:ea typeface="+mn-ea"/>
                <a:cs typeface="+mn-cs"/>
              </a:rPr>
              <a:t>Bătălia de la </a:t>
            </a:r>
            <a:r>
              <a:rPr kumimoji="0" lang="en-US" sz="5400" b="0" i="0" u="none" strike="noStrike" kern="1200" cap="none" spc="0" normalizeH="0" baseline="0" noProof="0" dirty="0" smtClean="0">
                <a:ln>
                  <a:noFill/>
                </a:ln>
                <a:solidFill>
                  <a:schemeClr val="bg1"/>
                </a:solidFill>
                <a:effectLst/>
                <a:uLnTx/>
                <a:uFillTx/>
                <a:latin typeface="+mn-lt"/>
                <a:ea typeface="+mn-ea"/>
                <a:cs typeface="+mn-cs"/>
              </a:rPr>
              <a:t>M</a:t>
            </a:r>
            <a:r>
              <a:rPr kumimoji="0" lang="vi-VN" sz="5400" b="0" i="0" u="none" strike="noStrike" kern="1200" cap="none" spc="0" normalizeH="0" baseline="0" noProof="0" dirty="0" smtClean="0">
                <a:ln>
                  <a:noFill/>
                </a:ln>
                <a:solidFill>
                  <a:schemeClr val="bg1"/>
                </a:solidFill>
                <a:effectLst/>
                <a:uLnTx/>
                <a:uFillTx/>
                <a:latin typeface="+mn-lt"/>
                <a:ea typeface="+mn-ea"/>
                <a:cs typeface="+mn-cs"/>
              </a:rPr>
              <a:t>oscova</a:t>
            </a:r>
            <a:endParaRPr kumimoji="0" lang="en-US" sz="5400" b="0" i="0" u="none" strike="noStrike" kern="1200" cap="none" spc="0" normalizeH="0" baseline="0" noProof="0" dirty="0">
              <a:ln>
                <a:noFill/>
              </a:ln>
              <a:solidFill>
                <a:schemeClr val="bg1"/>
              </a:solidFill>
              <a:effectLst/>
              <a:uLnTx/>
              <a:uFillTx/>
              <a:latin typeface="+mn-lt"/>
              <a:ea typeface="+mn-ea"/>
              <a:cs typeface="+mn-cs"/>
            </a:endParaRPr>
          </a:p>
        </p:txBody>
      </p:sp>
      <p:pic>
        <p:nvPicPr>
          <p:cNvPr id="8" name="rautionela.mp3">
            <a:hlinkClick r:id="" action="ppaction://media"/>
          </p:cNvPr>
          <p:cNvPicPr>
            <a:picLocks noRot="1" noChangeAspect="1"/>
          </p:cNvPicPr>
          <p:nvPr>
            <a:audioFile r:link="rId1"/>
          </p:nvPr>
        </p:nvPicPr>
        <p:blipFill>
          <a:blip r:embed="rId3"/>
          <a:stretch>
            <a:fillRect/>
          </a:stretch>
        </p:blipFill>
        <p:spPr>
          <a:xfrm>
            <a:off x="838200" y="5867400"/>
            <a:ext cx="304800" cy="304800"/>
          </a:xfrm>
          <a:prstGeom prst="rect">
            <a:avLst/>
          </a:prstGeom>
        </p:spPr>
      </p:pic>
    </p:spTree>
    <p:extLst>
      <p:ext uri="{BB962C8B-B14F-4D97-AF65-F5344CB8AC3E}">
        <p14:creationId xmlns="" xmlns:p14="http://schemas.microsoft.com/office/powerpoint/2010/main" val="1548204685"/>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circle(in)">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731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4" grpId="0" build="p"/>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301627" y="228600"/>
            <a:ext cx="8540750" cy="838200"/>
          </a:xfrm>
        </p:spPr>
        <p:txBody>
          <a:bodyPr/>
          <a:lstStyle/>
          <a:p>
            <a:pPr eaLnBrk="1" hangingPunct="1">
              <a:defRPr/>
            </a:pPr>
            <a:r>
              <a:rPr lang="ro-RO" smtClean="0"/>
              <a:t>1940</a:t>
            </a:r>
          </a:p>
        </p:txBody>
      </p:sp>
      <p:sp>
        <p:nvSpPr>
          <p:cNvPr id="21508" name="Rectangle 4"/>
          <p:cNvSpPr>
            <a:spLocks noGrp="1" noRot="1" noChangeArrowheads="1"/>
          </p:cNvSpPr>
          <p:nvPr>
            <p:ph type="body" sz="half" idx="1"/>
          </p:nvPr>
        </p:nvSpPr>
        <p:spPr>
          <a:xfrm>
            <a:off x="301634" y="1219219"/>
            <a:ext cx="4498975" cy="4879975"/>
          </a:xfrm>
        </p:spPr>
        <p:txBody>
          <a:bodyPr/>
          <a:lstStyle/>
          <a:p>
            <a:pPr eaLnBrk="1" hangingPunct="1"/>
            <a:r>
              <a:rPr lang="ro-RO" sz="2400" dirty="0" smtClean="0"/>
              <a:t>9 aprilie – Germania a invadat Danemarca şi Norvegia;</a:t>
            </a:r>
          </a:p>
          <a:p>
            <a:pPr eaLnBrk="1" hangingPunct="1"/>
            <a:r>
              <a:rPr lang="ro-RO" sz="2400" dirty="0" smtClean="0"/>
              <a:t>10 mai – Germania a invadat şi ocupat Franţa, Belgia, Luxemburg şi Olanda;</a:t>
            </a:r>
          </a:p>
          <a:p>
            <a:pPr eaLnBrk="1" hangingPunct="1"/>
            <a:r>
              <a:rPr lang="ro-RO" sz="2400" dirty="0" smtClean="0"/>
              <a:t>10 iunie-31 octombrie –Bătălia Angliei- aviatia germana a fost învinsa</a:t>
            </a:r>
          </a:p>
          <a:p>
            <a:pPr eaLnBrk="1" hangingPunct="1"/>
            <a:r>
              <a:rPr lang="ro-RO" sz="2400" dirty="0" smtClean="0"/>
              <a:t>Italia atacat coloniile britanice din Africa.</a:t>
            </a:r>
          </a:p>
          <a:p>
            <a:pPr eaLnBrk="1" hangingPunct="1"/>
            <a:endParaRPr lang="ro-RO" sz="2400" dirty="0" smtClean="0"/>
          </a:p>
        </p:txBody>
      </p:sp>
      <p:sp>
        <p:nvSpPr>
          <p:cNvPr id="21509" name="Rectangle 5"/>
          <p:cNvSpPr>
            <a:spLocks noGrp="1" noRot="1" noChangeArrowheads="1"/>
          </p:cNvSpPr>
          <p:nvPr>
            <p:ph type="body" sz="half" idx="2"/>
          </p:nvPr>
        </p:nvSpPr>
        <p:spPr>
          <a:xfrm>
            <a:off x="5029225" y="1371605"/>
            <a:ext cx="3813175" cy="4727575"/>
          </a:xfrm>
        </p:spPr>
        <p:txBody>
          <a:bodyPr/>
          <a:lstStyle/>
          <a:p>
            <a:pPr eaLnBrk="1" hangingPunct="1">
              <a:defRPr/>
            </a:pPr>
            <a:r>
              <a:rPr lang="ro-RO" sz="2400" dirty="0" smtClean="0"/>
              <a:t>Iunie – URSS a anexat Lituania, Letonia, Estonia, Basarabia, Bucovina de nord</a:t>
            </a:r>
          </a:p>
          <a:p>
            <a:pPr eaLnBrk="1" hangingPunct="1">
              <a:defRPr/>
            </a:pPr>
            <a:r>
              <a:rPr lang="ro-RO" sz="2400" dirty="0" smtClean="0"/>
              <a:t>România a  mai cedat Ungariei , o parte din Transilvania,  şi Bulgariei , Cadrilaterul.</a:t>
            </a:r>
          </a:p>
        </p:txBody>
      </p:sp>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CA" dirty="0" smtClean="0"/>
              <a:t>S</a:t>
            </a:r>
            <a:r>
              <a:rPr lang="vi-VN" smtClean="0"/>
              <a:t>e </a:t>
            </a:r>
            <a:r>
              <a:rPr lang="vi-VN" dirty="0"/>
              <a:t>referă la apărarea capitalei sovietice, Moscova, și la contraofensiva ulterioară a Armatei Roșii (armata sovietică) dintre octombrie 1941 și ianuarie 1942 pe frontul de răsărit al celui de-al doilea război mondial, împotriva forțelor Germaniei Naziste. Adolf Hitler considera Moscova, (care era capitala Uniunii Sovietice și cel mai mare oraș al țării), obiectivul principal al Forțelor Axei în timpul atacului împotriva URSS. Un plan separat german pentru cucerirea Moscovei purta numele de cod Operațiunea Wotan.</a:t>
            </a:r>
            <a:endParaRPr lang="en-US" dirty="0"/>
          </a:p>
        </p:txBody>
      </p:sp>
      <p:sp>
        <p:nvSpPr>
          <p:cNvPr id="9" name="Title 8"/>
          <p:cNvSpPr>
            <a:spLocks noGrp="1"/>
          </p:cNvSpPr>
          <p:nvPr>
            <p:ph type="title"/>
          </p:nvPr>
        </p:nvSpPr>
        <p:spPr>
          <a:ln>
            <a:solidFill>
              <a:schemeClr val="tx1"/>
            </a:solidFill>
          </a:ln>
        </p:spPr>
        <p:style>
          <a:lnRef idx="1">
            <a:schemeClr val="accent2"/>
          </a:lnRef>
          <a:fillRef idx="3">
            <a:schemeClr val="accent2"/>
          </a:fillRef>
          <a:effectRef idx="2">
            <a:schemeClr val="accent2"/>
          </a:effectRef>
          <a:fontRef idx="minor">
            <a:schemeClr val="lt1"/>
          </a:fontRef>
        </p:style>
        <p:txBody>
          <a:bodyPr>
            <a:normAutofit/>
          </a:bodyPr>
          <a:lstStyle/>
          <a:p>
            <a:r>
              <a:rPr lang="vi-VN" dirty="0"/>
              <a:t>Bătălia de la </a:t>
            </a:r>
            <a:r>
              <a:rPr lang="vi-VN" dirty="0" smtClean="0"/>
              <a:t>Moscova</a:t>
            </a:r>
            <a:endParaRPr lang="en-US" dirty="0"/>
          </a:p>
        </p:txBody>
      </p:sp>
    </p:spTree>
    <p:extLst>
      <p:ext uri="{BB962C8B-B14F-4D97-AF65-F5344CB8AC3E}">
        <p14:creationId xmlns="" xmlns:p14="http://schemas.microsoft.com/office/powerpoint/2010/main" val="1548204685"/>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3">
                                            <p:txEl>
                                              <p:pRg st="0" end="0"/>
                                            </p:txEl>
                                          </p:spTgt>
                                        </p:tgtEl>
                                      </p:cBhvr>
                                    </p:animEffect>
                                    <p:set>
                                      <p:cBhvr>
                                        <p:cTn id="25"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066816"/>
            <a:ext cx="6400800" cy="4656269"/>
          </a:xfrm>
        </p:spPr>
        <p:txBody>
          <a:bodyPr>
            <a:normAutofit fontScale="92500" lnSpcReduction="20000"/>
          </a:bodyPr>
          <a:lstStyle/>
          <a:p>
            <a:r>
              <a:rPr lang="vi-VN" dirty="0"/>
              <a:t>După o înaintare inițială plină de succes, care a dus la încercuirea și distrugerea mai multor armate sovietice, ofensiva germană a fost oprită de rezistența sovietică pe linia defensivă Mojaisk, la doar 120 km depărtare de capitală. Deși a reușit să spargă liniile succesive de apărare sovietice, ofensiva Wehrmachtului a fost încetinită de condițiile meteo. În timpul toamnei, ploile au preschimbat drumurile și câmpurile în noroaie groase, în care mijloacele de transport ale Axei s-au împotmolit. Deși venirea iernii și înghețarea pământului a permis înaintarea mijloacelor mecanizate, ofensiva germană a fost în continuare încetinită, de această dată de frigul puternic, dar și de rezistența sovietică crescută.</a:t>
            </a:r>
            <a:endParaRPr lang="en-US" dirty="0"/>
          </a:p>
        </p:txBody>
      </p:sp>
    </p:spTree>
    <p:extLst>
      <p:ext uri="{BB962C8B-B14F-4D97-AF65-F5344CB8AC3E}">
        <p14:creationId xmlns="" xmlns:p14="http://schemas.microsoft.com/office/powerpoint/2010/main" val="2761636575"/>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xit" presetSubtype="0" fill="hold" grpId="1" nodeType="clickEffect">
                                  <p:stCondLst>
                                    <p:cond delay="0"/>
                                  </p:stCondLst>
                                  <p:childTnLst>
                                    <p:animEffect transition="out" filter="fade">
                                      <p:cBhvr>
                                        <p:cTn id="11" dur="800" accel="100000">
                                          <p:stCondLst>
                                            <p:cond delay="200"/>
                                          </p:stCondLst>
                                        </p:cTn>
                                        <p:tgtEl>
                                          <p:spTgt spid="3">
                                            <p:txEl>
                                              <p:pRg st="0" end="0"/>
                                            </p:txEl>
                                          </p:spTgt>
                                        </p:tgtEl>
                                      </p:cBhvr>
                                    </p:animEffect>
                                    <p:anim calcmode="lin" valueType="num">
                                      <p:cBhvr>
                                        <p:cTn id="12" dur="800" accel="100000">
                                          <p:stCondLst>
                                            <p:cond delay="200"/>
                                          </p:stCondLst>
                                        </p:cTn>
                                        <p:tgtEl>
                                          <p:spTgt spid="3">
                                            <p:txEl>
                                              <p:pRg st="0" end="0"/>
                                            </p:txEl>
                                          </p:spTgt>
                                        </p:tgtEl>
                                        <p:attrNameLst>
                                          <p:attrName>style.rotation</p:attrName>
                                        </p:attrNameLst>
                                      </p:cBhvr>
                                      <p:tavLst>
                                        <p:tav tm="0">
                                          <p:val>
                                            <p:fltVal val="0"/>
                                          </p:val>
                                        </p:tav>
                                        <p:tav tm="100000">
                                          <p:val>
                                            <p:fltVal val="-90"/>
                                          </p:val>
                                        </p:tav>
                                      </p:tavLst>
                                    </p:anim>
                                    <p:anim calcmode="lin" valueType="num">
                                      <p:cBhvr>
                                        <p:cTn id="13" dur="200" decel="100000"/>
                                        <p:tgtEl>
                                          <p:spTgt spid="3">
                                            <p:txEl>
                                              <p:pRg st="0" end="0"/>
                                            </p:txEl>
                                          </p:spTgt>
                                        </p:tgtEl>
                                        <p:attrNameLst>
                                          <p:attrName>ppt_x</p:attrName>
                                        </p:attrNameLst>
                                      </p:cBhvr>
                                      <p:tavLst>
                                        <p:tav tm="0">
                                          <p:val>
                                            <p:strVal val="ppt_x"/>
                                          </p:val>
                                        </p:tav>
                                        <p:tav tm="100000">
                                          <p:val>
                                            <p:strVal val="ppt_x-0.05"/>
                                          </p:val>
                                        </p:tav>
                                      </p:tavLst>
                                    </p:anim>
                                    <p:anim calcmode="lin" valueType="num">
                                      <p:cBhvr>
                                        <p:cTn id="14" dur="200" decel="100000"/>
                                        <p:tgtEl>
                                          <p:spTgt spid="3">
                                            <p:txEl>
                                              <p:pRg st="0" end="0"/>
                                            </p:txEl>
                                          </p:spTgt>
                                        </p:tgtEl>
                                        <p:attrNameLst>
                                          <p:attrName>ppt_y</p:attrName>
                                        </p:attrNameLst>
                                      </p:cBhvr>
                                      <p:tavLst>
                                        <p:tav tm="0">
                                          <p:val>
                                            <p:strVal val="ppt_y"/>
                                          </p:val>
                                        </p:tav>
                                        <p:tav tm="100000">
                                          <p:val>
                                            <p:strVal val="ppt_y+0.1"/>
                                          </p:val>
                                        </p:tav>
                                      </p:tavLst>
                                    </p:anim>
                                    <p:anim calcmode="lin" valueType="num">
                                      <p:cBhvr>
                                        <p:cTn id="15" dur="800" accel="100000">
                                          <p:stCondLst>
                                            <p:cond delay="200"/>
                                          </p:stCondLst>
                                        </p:cTn>
                                        <p:tgtEl>
                                          <p:spTgt spid="3">
                                            <p:txEl>
                                              <p:pRg st="0" end="0"/>
                                            </p:txEl>
                                          </p:spTgt>
                                        </p:tgtEl>
                                        <p:attrNameLst>
                                          <p:attrName>ppt_x</p:attrName>
                                        </p:attrNameLst>
                                      </p:cBhvr>
                                      <p:tavLst>
                                        <p:tav tm="0">
                                          <p:val>
                                            <p:strVal val="ppt_x"/>
                                          </p:val>
                                        </p:tav>
                                        <p:tav tm="100000">
                                          <p:val>
                                            <p:strVal val="ppt_x+0.4+0.05"/>
                                          </p:val>
                                        </p:tav>
                                      </p:tavLst>
                                    </p:anim>
                                    <p:anim calcmode="lin" valueType="num">
                                      <p:cBhvr>
                                        <p:cTn id="16" dur="800" accel="100000">
                                          <p:stCondLst>
                                            <p:cond delay="200"/>
                                          </p:stCondLst>
                                        </p:cTn>
                                        <p:tgtEl>
                                          <p:spTgt spid="3">
                                            <p:txEl>
                                              <p:pRg st="0" end="0"/>
                                            </p:txEl>
                                          </p:spTgt>
                                        </p:tgtEl>
                                        <p:attrNameLst>
                                          <p:attrName>ppt_y</p:attrName>
                                        </p:attrNameLst>
                                      </p:cBhvr>
                                      <p:tavLst>
                                        <p:tav tm="0">
                                          <p:val>
                                            <p:strVal val="ppt_y"/>
                                          </p:val>
                                        </p:tav>
                                        <p:tav tm="100000">
                                          <p:val>
                                            <p:strVal val="ppt_y-0.4-0.1"/>
                                          </p:val>
                                        </p:tav>
                                      </p:tavLst>
                                    </p:anim>
                                    <p:set>
                                      <p:cBhvr>
                                        <p:cTn id="17"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298452" y="1143007"/>
            <a:ext cx="3200400" cy="4581143"/>
          </a:xfrm>
        </p:spPr>
        <p:txBody>
          <a:bodyPr>
            <a:normAutofit fontScale="85000" lnSpcReduction="20000"/>
          </a:bodyPr>
          <a:lstStyle/>
          <a:p>
            <a:r>
              <a:rPr lang="vi-VN" dirty="0"/>
              <a:t>Bătălia de la Moscova este considerată de obicei una dintre cele mai importante bătălii dintre Puterile Axei și cele ale URSS-ului, în primul rând datorită faptului că Armata Roșie a fost capabilă să respingă cea mai serioasă încercare de cucerire a capitalei sovietice. Bătălia a fost una dintre cele mai mari de-a lungul întregului război, cu peste un milion de victime</a:t>
            </a:r>
            <a:endParaRPr lang="en-US" dirty="0"/>
          </a:p>
        </p:txBody>
      </p:sp>
      <p:pic>
        <p:nvPicPr>
          <p:cNvPr id="6" name="Content Placeholder 5"/>
          <p:cNvPicPr>
            <a:picLocks noGrp="1" noChangeAspect="1"/>
          </p:cNvPicPr>
          <p:nvPr>
            <p:ph sz="quarter" idx="14"/>
          </p:nvPr>
        </p:nvPicPr>
        <p:blipFill>
          <a:blip r:embed="rId2">
            <a:extLst>
              <a:ext uri="{BEBA8EAE-BF5A-486C-A8C5-ECC9F3942E4B}">
                <a14:imgProps xmlns="" xmlns:a14="http://schemas.microsoft.com/office/drawing/2010/main">
                  <a14:imgLayer r:embed="">
                    <a14:imgEffect>
                      <a14:sharpenSoften amount="43000"/>
                    </a14:imgEffect>
                  </a14:imgLayer>
                </a14:imgProps>
              </a:ext>
              <a:ext uri="{28A0092B-C50C-407E-A947-70E740481C1C}">
                <a14:useLocalDpi xmlns="" xmlns:a14="http://schemas.microsoft.com/office/drawing/2010/main" val="0"/>
              </a:ext>
            </a:extLst>
          </a:blip>
          <a:stretch>
            <a:fillRect/>
          </a:stretch>
        </p:blipFill>
        <p:spPr>
          <a:xfrm>
            <a:off x="4572000" y="1905000"/>
            <a:ext cx="3444422" cy="2770631"/>
          </a:xfrm>
          <a:ln w="53975" cap="rnd">
            <a:solidFill>
              <a:schemeClr val="bg1"/>
            </a:solidFill>
          </a:ln>
        </p:spPr>
      </p:pic>
    </p:spTree>
    <p:extLst>
      <p:ext uri="{BB962C8B-B14F-4D97-AF65-F5344CB8AC3E}">
        <p14:creationId xmlns="" xmlns:p14="http://schemas.microsoft.com/office/powerpoint/2010/main" val="1594549974"/>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xit" presetSubtype="0" fill="hold" grpId="1" nodeType="clickEffect">
                                  <p:stCondLst>
                                    <p:cond delay="0"/>
                                  </p:stCondLst>
                                  <p:childTnLst>
                                    <p:anim calcmode="lin" valueType="num">
                                      <p:cBhvr>
                                        <p:cTn id="31" dur="1000"/>
                                        <p:tgtEl>
                                          <p:spTgt spid="3">
                                            <p:txEl>
                                              <p:pRg st="0" end="0"/>
                                            </p:txEl>
                                          </p:spTgt>
                                        </p:tgtEl>
                                        <p:attrNameLst>
                                          <p:attrName>ppt_w</p:attrName>
                                        </p:attrNameLst>
                                      </p:cBhvr>
                                      <p:tavLst>
                                        <p:tav tm="0">
                                          <p:val>
                                            <p:strVal val="ppt_w"/>
                                          </p:val>
                                        </p:tav>
                                        <p:tav tm="100000">
                                          <p:val>
                                            <p:fltVal val="0"/>
                                          </p:val>
                                        </p:tav>
                                      </p:tavLst>
                                    </p:anim>
                                    <p:anim calcmode="lin" valueType="num">
                                      <p:cBhvr>
                                        <p:cTn id="32" dur="1000"/>
                                        <p:tgtEl>
                                          <p:spTgt spid="3">
                                            <p:txEl>
                                              <p:pRg st="0" end="0"/>
                                            </p:txEl>
                                          </p:spTgt>
                                        </p:tgtEl>
                                        <p:attrNameLst>
                                          <p:attrName>ppt_h</p:attrName>
                                        </p:attrNameLst>
                                      </p:cBhvr>
                                      <p:tavLst>
                                        <p:tav tm="0">
                                          <p:val>
                                            <p:strVal val="ppt_h"/>
                                          </p:val>
                                        </p:tav>
                                        <p:tav tm="100000">
                                          <p:val>
                                            <p:fltVal val="0"/>
                                          </p:val>
                                        </p:tav>
                                      </p:tavLst>
                                    </p:anim>
                                    <p:anim calcmode="lin" valueType="num">
                                      <p:cBhvr>
                                        <p:cTn id="33"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34" dur="1000"/>
                                        <p:tgtEl>
                                          <p:spTgt spid="3">
                                            <p:txEl>
                                              <p:pRg st="0" end="0"/>
                                            </p:txEl>
                                          </p:spTgt>
                                        </p:tgtEl>
                                      </p:cBhvr>
                                    </p:animEffect>
                                    <p:set>
                                      <p:cBhvr>
                                        <p:cTn id="35"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5" presetClass="exit" presetSubtype="0" fill="hold" nodeType="clickEffect">
                                  <p:stCondLst>
                                    <p:cond delay="0"/>
                                  </p:stCondLst>
                                  <p:childTnLst>
                                    <p:animEffect transition="out" filter="fade">
                                      <p:cBhvr>
                                        <p:cTn id="39" dur="2000"/>
                                        <p:tgtEl>
                                          <p:spTgt spid="6"/>
                                        </p:tgtEl>
                                      </p:cBhvr>
                                    </p:animEffect>
                                    <p:anim calcmode="lin" valueType="num">
                                      <p:cBhvr>
                                        <p:cTn id="40" dur="2000"/>
                                        <p:tgtEl>
                                          <p:spTgt spid="6"/>
                                        </p:tgtEl>
                                        <p:attrNameLst>
                                          <p:attrName>style.rotation</p:attrName>
                                        </p:attrNameLst>
                                      </p:cBhvr>
                                      <p:tavLst>
                                        <p:tav tm="0">
                                          <p:val>
                                            <p:fltVal val="0"/>
                                          </p:val>
                                        </p:tav>
                                        <p:tav tm="100000">
                                          <p:val>
                                            <p:fltVal val="720"/>
                                          </p:val>
                                        </p:tav>
                                      </p:tavLst>
                                    </p:anim>
                                    <p:anim calcmode="lin" valueType="num">
                                      <p:cBhvr>
                                        <p:cTn id="41" dur="2000"/>
                                        <p:tgtEl>
                                          <p:spTgt spid="6"/>
                                        </p:tgtEl>
                                        <p:attrNameLst>
                                          <p:attrName>ppt_h</p:attrName>
                                        </p:attrNameLst>
                                      </p:cBhvr>
                                      <p:tavLst>
                                        <p:tav tm="0">
                                          <p:val>
                                            <p:strVal val="ppt_h"/>
                                          </p:val>
                                        </p:tav>
                                        <p:tav tm="100000">
                                          <p:val>
                                            <p:fltVal val="0"/>
                                          </p:val>
                                        </p:tav>
                                      </p:tavLst>
                                    </p:anim>
                                    <p:anim calcmode="lin" valueType="num">
                                      <p:cBhvr>
                                        <p:cTn id="42" dur="2000"/>
                                        <p:tgtEl>
                                          <p:spTgt spid="6"/>
                                        </p:tgtEl>
                                        <p:attrNameLst>
                                          <p:attrName>ppt_w</p:attrName>
                                        </p:attrNameLst>
                                      </p:cBhvr>
                                      <p:tavLst>
                                        <p:tav tm="0">
                                          <p:val>
                                            <p:strVal val="ppt_w"/>
                                          </p:val>
                                        </p:tav>
                                        <p:tav tm="100000">
                                          <p:val>
                                            <p:fltVal val="0"/>
                                          </p:val>
                                        </p:tav>
                                      </p:tavLst>
                                    </p:anim>
                                    <p:set>
                                      <p:cBhvr>
                                        <p:cTn id="43"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t-BR" dirty="0"/>
              <a:t>Afiş sovietic de propagandă care proclama:</a:t>
            </a:r>
            <a:endParaRPr lang="en-US" dirty="0"/>
          </a:p>
        </p:txBody>
      </p:sp>
      <p:pic>
        <p:nvPicPr>
          <p:cNvPr id="8" name="Content Placeholder 7"/>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4724403" y="727942"/>
            <a:ext cx="3420628" cy="5444258"/>
          </a:xfrm>
        </p:spPr>
      </p:pic>
      <p:sp>
        <p:nvSpPr>
          <p:cNvPr id="7" name="Text Placeholder 6"/>
          <p:cNvSpPr>
            <a:spLocks noGrp="1"/>
          </p:cNvSpPr>
          <p:nvPr>
            <p:ph type="body" sz="half" idx="2"/>
          </p:nvPr>
        </p:nvSpPr>
        <p:spPr/>
        <p:txBody>
          <a:bodyPr>
            <a:normAutofit/>
          </a:bodyPr>
          <a:lstStyle/>
          <a:p>
            <a:r>
              <a:rPr lang="pt-BR" sz="3600" dirty="0" smtClean="0"/>
              <a:t>"</a:t>
            </a:r>
            <a:r>
              <a:rPr lang="pt-BR" sz="3600" dirty="0"/>
              <a:t>Vom apăra Moscova!"</a:t>
            </a:r>
            <a:endParaRPr lang="en-US" sz="3600" dirty="0"/>
          </a:p>
        </p:txBody>
      </p:sp>
    </p:spTree>
    <p:extLst>
      <p:ext uri="{BB962C8B-B14F-4D97-AF65-F5344CB8AC3E}">
        <p14:creationId xmlns="" xmlns:p14="http://schemas.microsoft.com/office/powerpoint/2010/main" val="1633045035"/>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2000"/>
                                        <p:tgtEl>
                                          <p:spTgt spid="7">
                                            <p:txEl>
                                              <p:pRg st="0" end="0"/>
                                            </p:txEl>
                                          </p:spTgt>
                                        </p:tgtEl>
                                      </p:cBhvr>
                                    </p:animEffect>
                                    <p:anim calcmode="lin" valueType="num">
                                      <p:cBhvr>
                                        <p:cTn id="25"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26"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p:nvPr>
        </p:nvSpPr>
        <p:spPr>
          <a:xfrm>
            <a:off x="359970" y="1614399"/>
            <a:ext cx="4114828" cy="4990158"/>
          </a:xfrm>
        </p:spPr>
        <p:txBody>
          <a:bodyPr/>
          <a:lstStyle/>
          <a:p>
            <a:r>
              <a:rPr lang="en-US" b="1" i="1" dirty="0"/>
              <a:t>La data de 7 </a:t>
            </a:r>
            <a:r>
              <a:rPr lang="en-US" b="1" i="1" dirty="0" err="1"/>
              <a:t>decembrie</a:t>
            </a:r>
            <a:r>
              <a:rPr lang="en-US" b="1" i="1" dirty="0"/>
              <a:t> 1941, la </a:t>
            </a:r>
            <a:r>
              <a:rPr lang="en-US" b="1" i="1" dirty="0" err="1"/>
              <a:t>ora</a:t>
            </a:r>
            <a:r>
              <a:rPr lang="en-US" b="1" i="1" dirty="0"/>
              <a:t> 7:55, la Pearl Harbor, 183 de </a:t>
            </a:r>
            <a:r>
              <a:rPr lang="en-US" b="1" i="1" dirty="0" err="1"/>
              <a:t>avioane</a:t>
            </a:r>
            <a:r>
              <a:rPr lang="en-US" b="1" i="1" dirty="0"/>
              <a:t> </a:t>
            </a:r>
            <a:r>
              <a:rPr lang="en-US" b="1" i="1" dirty="0" err="1"/>
              <a:t>japoneze</a:t>
            </a:r>
            <a:r>
              <a:rPr lang="en-US" b="1" i="1" dirty="0"/>
              <a:t> au </a:t>
            </a:r>
            <a:r>
              <a:rPr lang="en-US" b="1" i="1" dirty="0" err="1"/>
              <a:t>surprins</a:t>
            </a:r>
            <a:r>
              <a:rPr lang="en-US" b="1" i="1" dirty="0"/>
              <a:t> </a:t>
            </a:r>
            <a:r>
              <a:rPr lang="en-US" b="1" i="1" dirty="0" err="1"/>
              <a:t>flota</a:t>
            </a:r>
            <a:r>
              <a:rPr lang="en-US" b="1" i="1" dirty="0"/>
              <a:t> </a:t>
            </a:r>
            <a:r>
              <a:rPr lang="en-US" b="1" i="1" dirty="0" err="1"/>
              <a:t>americană</a:t>
            </a:r>
            <a:r>
              <a:rPr lang="en-US" b="1" i="1" dirty="0"/>
              <a:t> </a:t>
            </a:r>
            <a:r>
              <a:rPr lang="en-US" b="1" i="1" dirty="0" err="1"/>
              <a:t>și</a:t>
            </a:r>
            <a:r>
              <a:rPr lang="en-US" b="1" i="1" dirty="0"/>
              <a:t> la </a:t>
            </a:r>
            <a:r>
              <a:rPr lang="en-US" b="1" i="1" dirty="0" err="1"/>
              <a:t>ora</a:t>
            </a:r>
            <a:r>
              <a:rPr lang="en-US" b="1" i="1" dirty="0"/>
              <a:t> 8:45, </a:t>
            </a:r>
            <a:r>
              <a:rPr lang="en-US" b="1" i="1" dirty="0" err="1"/>
              <a:t>alte</a:t>
            </a:r>
            <a:r>
              <a:rPr lang="en-US" b="1" i="1" dirty="0"/>
              <a:t> 170 de </a:t>
            </a:r>
            <a:r>
              <a:rPr lang="en-US" b="1" i="1" dirty="0" err="1"/>
              <a:t>avioane</a:t>
            </a:r>
            <a:r>
              <a:rPr lang="en-US" b="1" i="1" dirty="0"/>
              <a:t> au </a:t>
            </a:r>
            <a:r>
              <a:rPr lang="en-US" b="1" i="1" dirty="0" err="1"/>
              <a:t>atacat</a:t>
            </a:r>
            <a:r>
              <a:rPr lang="en-US" b="1" i="1" dirty="0"/>
              <a:t> cu bombe </a:t>
            </a:r>
            <a:r>
              <a:rPr lang="en-US" b="1" i="1" dirty="0" err="1"/>
              <a:t>şi</a:t>
            </a:r>
            <a:r>
              <a:rPr lang="en-US" b="1" i="1" dirty="0"/>
              <a:t> </a:t>
            </a:r>
            <a:r>
              <a:rPr lang="en-US" b="1" i="1" dirty="0" err="1"/>
              <a:t>torpile</a:t>
            </a:r>
            <a:r>
              <a:rPr lang="en-US" b="1" i="1" dirty="0"/>
              <a:t> </a:t>
            </a:r>
            <a:r>
              <a:rPr lang="en-US" b="1" i="1" dirty="0" err="1"/>
              <a:t>rezervoarele</a:t>
            </a:r>
            <a:r>
              <a:rPr lang="en-US" b="1" i="1" dirty="0"/>
              <a:t> </a:t>
            </a:r>
            <a:r>
              <a:rPr lang="en-US" b="1" i="1" dirty="0" err="1"/>
              <a:t>petroliere</a:t>
            </a:r>
            <a:r>
              <a:rPr lang="en-US" b="1" i="1" dirty="0"/>
              <a:t> ale </a:t>
            </a:r>
            <a:r>
              <a:rPr lang="en-US" b="1" i="1" dirty="0" err="1"/>
              <a:t>bazei</a:t>
            </a:r>
            <a:r>
              <a:rPr lang="en-US" b="1" i="1" dirty="0"/>
              <a:t> </a:t>
            </a:r>
            <a:r>
              <a:rPr lang="en-US" b="1" i="1" dirty="0" err="1"/>
              <a:t>militare</a:t>
            </a:r>
            <a:r>
              <a:rPr lang="en-US" b="1" i="1" dirty="0"/>
              <a:t>.</a:t>
            </a:r>
            <a:endParaRPr lang="ro-RO" dirty="0"/>
          </a:p>
          <a:p>
            <a:r>
              <a:rPr lang="en-US" b="1" i="1" dirty="0" err="1"/>
              <a:t>În</a:t>
            </a:r>
            <a:r>
              <a:rPr lang="en-US" b="1" i="1" dirty="0"/>
              <a:t> </a:t>
            </a:r>
            <a:r>
              <a:rPr lang="en-US" b="1" i="1" dirty="0" err="1"/>
              <a:t>doar</a:t>
            </a:r>
            <a:r>
              <a:rPr lang="en-US" b="1" i="1" dirty="0"/>
              <a:t> 90 de minute, </a:t>
            </a:r>
            <a:r>
              <a:rPr lang="en-US" b="1" i="1" dirty="0" err="1"/>
              <a:t>forţele</a:t>
            </a:r>
            <a:r>
              <a:rPr lang="en-US" b="1" i="1" dirty="0"/>
              <a:t> </a:t>
            </a:r>
            <a:r>
              <a:rPr lang="en-US" b="1" i="1" dirty="0" err="1"/>
              <a:t>japoneze</a:t>
            </a:r>
            <a:r>
              <a:rPr lang="en-US" b="1" i="1" dirty="0"/>
              <a:t> au </a:t>
            </a:r>
            <a:r>
              <a:rPr lang="en-US" b="1" i="1" dirty="0" err="1"/>
              <a:t>dat</a:t>
            </a:r>
            <a:r>
              <a:rPr lang="en-US" b="1" i="1" dirty="0"/>
              <a:t> o </a:t>
            </a:r>
            <a:r>
              <a:rPr lang="en-US" b="1" i="1" dirty="0" err="1"/>
              <a:t>lovitură</a:t>
            </a:r>
            <a:r>
              <a:rPr lang="en-US" b="1" i="1" dirty="0"/>
              <a:t> </a:t>
            </a:r>
            <a:r>
              <a:rPr lang="en-US" b="1" i="1" dirty="0" err="1"/>
              <a:t>grea</a:t>
            </a:r>
            <a:r>
              <a:rPr lang="en-US" b="1" i="1" dirty="0"/>
              <a:t> </a:t>
            </a:r>
            <a:r>
              <a:rPr lang="en-US" b="1" i="1" dirty="0" err="1"/>
              <a:t>marinei</a:t>
            </a:r>
            <a:r>
              <a:rPr lang="en-US" b="1" i="1" dirty="0"/>
              <a:t> </a:t>
            </a:r>
            <a:r>
              <a:rPr lang="en-US" b="1" i="1" dirty="0" err="1"/>
              <a:t>americane</a:t>
            </a:r>
            <a:r>
              <a:rPr lang="en-US" b="1" i="1" dirty="0"/>
              <a:t>: </a:t>
            </a:r>
            <a:r>
              <a:rPr lang="en-US" b="1" i="1" dirty="0" err="1"/>
              <a:t>aproape</a:t>
            </a:r>
            <a:r>
              <a:rPr lang="en-US" b="1" i="1" dirty="0"/>
              <a:t> 200 de </a:t>
            </a:r>
            <a:r>
              <a:rPr lang="en-US" b="1" i="1" dirty="0" err="1"/>
              <a:t>avioane</a:t>
            </a:r>
            <a:r>
              <a:rPr lang="en-US" b="1" i="1" dirty="0"/>
              <a:t> </a:t>
            </a:r>
            <a:r>
              <a:rPr lang="en-US" b="1" i="1" dirty="0" err="1"/>
              <a:t>distruse</a:t>
            </a:r>
            <a:r>
              <a:rPr lang="en-US" b="1" i="1" dirty="0"/>
              <a:t>, </a:t>
            </a:r>
            <a:r>
              <a:rPr lang="en-US" b="1" i="1" dirty="0" err="1"/>
              <a:t>nouă</a:t>
            </a:r>
            <a:r>
              <a:rPr lang="en-US" b="1" i="1" dirty="0"/>
              <a:t> nave </a:t>
            </a:r>
            <a:r>
              <a:rPr lang="en-US" b="1" i="1" dirty="0" err="1"/>
              <a:t>avariate</a:t>
            </a:r>
            <a:r>
              <a:rPr lang="en-US" b="1" i="1" dirty="0"/>
              <a:t>, </a:t>
            </a:r>
            <a:r>
              <a:rPr lang="en-US" b="1" i="1" dirty="0" err="1"/>
              <a:t>peste</a:t>
            </a:r>
            <a:r>
              <a:rPr lang="en-US" b="1" i="1" dirty="0"/>
              <a:t> 2.400 de </a:t>
            </a:r>
            <a:r>
              <a:rPr lang="en-US" b="1" i="1" dirty="0" err="1"/>
              <a:t>morţi</a:t>
            </a:r>
            <a:r>
              <a:rPr lang="en-US" b="1" i="1" dirty="0"/>
              <a:t> </a:t>
            </a:r>
            <a:r>
              <a:rPr lang="en-US" b="1" i="1" dirty="0" err="1"/>
              <a:t>şi</a:t>
            </a:r>
            <a:r>
              <a:rPr lang="en-US" b="1" i="1" dirty="0"/>
              <a:t> </a:t>
            </a:r>
            <a:r>
              <a:rPr lang="en-US" b="1" i="1" dirty="0" err="1"/>
              <a:t>peste</a:t>
            </a:r>
            <a:r>
              <a:rPr lang="en-US" b="1" i="1" dirty="0"/>
              <a:t> 1.000 de </a:t>
            </a:r>
            <a:r>
              <a:rPr lang="en-US" b="1" i="1" dirty="0" err="1"/>
              <a:t>persoane</a:t>
            </a:r>
            <a:r>
              <a:rPr lang="en-US" b="1" i="1" dirty="0"/>
              <a:t> </a:t>
            </a:r>
            <a:r>
              <a:rPr lang="en-US" b="1" i="1" dirty="0" err="1"/>
              <a:t>rănite</a:t>
            </a:r>
            <a:r>
              <a:rPr lang="en-US" b="1" i="1" dirty="0"/>
              <a:t>.</a:t>
            </a:r>
            <a:endParaRPr lang="ro-RO" dirty="0"/>
          </a:p>
          <a:p>
            <a:endParaRPr lang="ro-RO" dirty="0"/>
          </a:p>
        </p:txBody>
      </p:sp>
      <p:sp>
        <p:nvSpPr>
          <p:cNvPr id="7" name="TextShape 2"/>
          <p:cNvSpPr txBox="1">
            <a:spLocks noGrp="1"/>
          </p:cNvSpPr>
          <p:nvPr>
            <p:ph type="title"/>
          </p:nvPr>
        </p:nvSpPr>
        <p:spPr>
          <a:xfrm>
            <a:off x="456480" y="260688"/>
            <a:ext cx="7348320" cy="1002345"/>
          </a:xfrm>
          <a:prstGeom prst="rect">
            <a:avLst/>
          </a:prstGeom>
          <a:noFill/>
          <a:ln>
            <a:noFill/>
          </a:ln>
        </p:spPr>
        <p:txBody>
          <a:bodyPr lIns="0" tIns="0" rIns="0" bIns="0" anchor="ctr"/>
          <a:lstStyle/>
          <a:p>
            <a:pPr algn="ctr"/>
            <a:r>
              <a:rPr lang="ro-RO" sz="4100" b="1" spc="-1" dirty="0">
                <a:solidFill>
                  <a:srgbClr val="000000"/>
                </a:solidFill>
                <a:uFill>
                  <a:solidFill>
                    <a:srgbClr val="FFFFFF"/>
                  </a:solidFill>
                </a:uFill>
                <a:latin typeface="Times New Roman"/>
              </a:rPr>
              <a:t>ATACUL DE LA PEARL HARBOR</a:t>
            </a:r>
            <a:endParaRPr lang="ro-RO" sz="4000" b="1" spc="-1" dirty="0">
              <a:solidFill>
                <a:srgbClr val="000000"/>
              </a:solidFill>
              <a:uFill>
                <a:solidFill>
                  <a:srgbClr val="FFFFFF"/>
                </a:solidFill>
              </a:uFill>
              <a:latin typeface="Times New Roman"/>
            </a:endParaRPr>
          </a:p>
        </p:txBody>
      </p:sp>
      <p:pic>
        <p:nvPicPr>
          <p:cNvPr id="1026" name="Picture 2" descr="F:\Resurse\pearl-jj-nara-ww2_125.jpg"/>
          <p:cNvPicPr>
            <a:picLocks noChangeAspect="1" noChangeArrowheads="1"/>
          </p:cNvPicPr>
          <p:nvPr/>
        </p:nvPicPr>
        <p:blipFill>
          <a:blip r:embed="rId3"/>
          <a:srcRect/>
          <a:stretch>
            <a:fillRect/>
          </a:stretch>
        </p:blipFill>
        <p:spPr bwMode="auto">
          <a:xfrm>
            <a:off x="4572000" y="1679208"/>
            <a:ext cx="4326600" cy="4795737"/>
          </a:xfrm>
          <a:prstGeom prst="rect">
            <a:avLst/>
          </a:prstGeom>
          <a:noFill/>
        </p:spPr>
      </p:pic>
      <p:sp>
        <p:nvSpPr>
          <p:cNvPr id="6" name="TextBox 5"/>
          <p:cNvSpPr txBox="1"/>
          <p:nvPr/>
        </p:nvSpPr>
        <p:spPr>
          <a:xfrm>
            <a:off x="0" y="1484783"/>
            <a:ext cx="4636800" cy="637639"/>
          </a:xfrm>
          <a:prstGeom prst="rect">
            <a:avLst/>
          </a:prstGeom>
          <a:noFill/>
        </p:spPr>
        <p:txBody>
          <a:bodyPr wrap="square" lIns="82832" tIns="41416" rIns="82832" bIns="41416" rtlCol="0">
            <a:spAutoFit/>
          </a:bodyPr>
          <a:lstStyle/>
          <a:p>
            <a:r>
              <a:rPr lang="ro-RO" b="1" i="1" dirty="0" smtClean="0">
                <a:solidFill>
                  <a:schemeClr val="accent2">
                    <a:lumMod val="50000"/>
                  </a:schemeClr>
                </a:solidFill>
                <a:latin typeface="Castellar" pitchFamily="18" charset="0"/>
              </a:rPr>
              <a:t>Autor </a:t>
            </a:r>
            <a:r>
              <a:rPr lang="en-CA" b="1" i="1" dirty="0" smtClean="0">
                <a:solidFill>
                  <a:schemeClr val="accent2">
                    <a:lumMod val="50000"/>
                  </a:schemeClr>
                </a:solidFill>
                <a:latin typeface="Castellar" pitchFamily="18" charset="0"/>
              </a:rPr>
              <a:t>:</a:t>
            </a:r>
            <a:r>
              <a:rPr lang="ro-RO" b="1" i="1" dirty="0" smtClean="0">
                <a:solidFill>
                  <a:schemeClr val="accent2">
                    <a:lumMod val="50000"/>
                  </a:schemeClr>
                </a:solidFill>
                <a:latin typeface="Castellar" pitchFamily="18" charset="0"/>
              </a:rPr>
              <a:t> Marina</a:t>
            </a:r>
            <a:r>
              <a:rPr lang="en-CA" b="1" i="1" dirty="0" smtClean="0">
                <a:solidFill>
                  <a:schemeClr val="accent2">
                    <a:lumMod val="50000"/>
                  </a:schemeClr>
                </a:solidFill>
                <a:latin typeface="Castellar" pitchFamily="18" charset="0"/>
              </a:rPr>
              <a:t>-</a:t>
            </a:r>
            <a:r>
              <a:rPr lang="ro-RO" b="1" i="1" dirty="0" smtClean="0">
                <a:solidFill>
                  <a:schemeClr val="accent2">
                    <a:lumMod val="50000"/>
                  </a:schemeClr>
                </a:solidFill>
                <a:latin typeface="Castellar" pitchFamily="18" charset="0"/>
              </a:rPr>
              <a:t>Teodora</a:t>
            </a:r>
            <a:r>
              <a:rPr lang="en-CA" b="1" i="1" dirty="0" smtClean="0">
                <a:solidFill>
                  <a:schemeClr val="accent2">
                    <a:lumMod val="50000"/>
                  </a:schemeClr>
                </a:solidFill>
                <a:latin typeface="Castellar" pitchFamily="18" charset="0"/>
              </a:rPr>
              <a:t> </a:t>
            </a:r>
            <a:r>
              <a:rPr lang="ro-RO" b="1" i="1" dirty="0" smtClean="0">
                <a:solidFill>
                  <a:schemeClr val="accent2">
                    <a:lumMod val="50000"/>
                  </a:schemeClr>
                </a:solidFill>
                <a:latin typeface="Castellar" pitchFamily="18" charset="0"/>
              </a:rPr>
              <a:t>Cosacu </a:t>
            </a:r>
            <a:endParaRPr lang="ro-RO" b="1" i="1" dirty="0">
              <a:solidFill>
                <a:schemeClr val="accent2">
                  <a:lumMod val="50000"/>
                </a:schemeClr>
              </a:solidFill>
              <a:latin typeface="Castellar" pitchFamily="18" charset="0"/>
            </a:endParaRPr>
          </a:p>
        </p:txBody>
      </p:sp>
      <p:pic>
        <p:nvPicPr>
          <p:cNvPr id="8" name="marina.wav">
            <a:hlinkClick r:id="" action="ppaction://media"/>
          </p:cNvPr>
          <p:cNvPicPr>
            <a:picLocks noRot="1" noChangeAspect="1"/>
          </p:cNvPicPr>
          <p:nvPr>
            <a:audioFile r:link="rId1"/>
          </p:nvPr>
        </p:nvPicPr>
        <p:blipFill>
          <a:blip r:embed="rId4"/>
          <a:stretch>
            <a:fillRect/>
          </a:stretch>
        </p:blipFill>
        <p:spPr>
          <a:xfrm>
            <a:off x="8153400" y="381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Shape 1"/>
          <p:cNvSpPr txBox="1"/>
          <p:nvPr/>
        </p:nvSpPr>
        <p:spPr>
          <a:xfrm>
            <a:off x="5" y="2089852"/>
            <a:ext cx="4114545" cy="4768148"/>
          </a:xfrm>
          <a:prstGeom prst="rect">
            <a:avLst/>
          </a:prstGeom>
          <a:noFill/>
          <a:ln>
            <a:noFill/>
          </a:ln>
        </p:spPr>
        <p:txBody>
          <a:bodyPr lIns="0" tIns="0" rIns="0" bIns="0"/>
          <a:lstStyle/>
          <a:p>
            <a:pPr marL="391423" indent="-293567">
              <a:buClr>
                <a:srgbClr val="000000"/>
              </a:buClr>
              <a:buSzPct val="45000"/>
              <a:buFont typeface="Wingdings" charset="2"/>
              <a:buChar char=""/>
            </a:pPr>
            <a:r>
              <a:rPr lang="ro-RO" sz="2100" b="1" i="1" spc="-1" dirty="0">
                <a:solidFill>
                  <a:srgbClr val="000000"/>
                </a:solidFill>
                <a:uFill>
                  <a:solidFill>
                    <a:srgbClr val="FFFFFF"/>
                  </a:solidFill>
                </a:uFill>
                <a:latin typeface="Times New Roman"/>
              </a:rPr>
              <a:t>Japonezii au reuşit să ia Statele Unite prin surprindere, atacul având drept scop anihilarea marinei americane. Drept rezultat, Statele Unite ale Americii au intrat în Al Doilea Razboi Mondial. </a:t>
            </a:r>
            <a:endParaRPr lang="ro-RO" sz="2900" spc="-1" dirty="0">
              <a:solidFill>
                <a:srgbClr val="000000"/>
              </a:solidFill>
              <a:uFill>
                <a:solidFill>
                  <a:srgbClr val="FFFFFF"/>
                </a:solidFill>
              </a:uFill>
              <a:latin typeface="Times New Roman"/>
            </a:endParaRPr>
          </a:p>
          <a:p>
            <a:pPr marL="391423" indent="-293567">
              <a:buClr>
                <a:srgbClr val="000000"/>
              </a:buClr>
              <a:buSzPct val="45000"/>
              <a:buFont typeface="Wingdings" charset="2"/>
              <a:buChar char=""/>
            </a:pPr>
            <a:r>
              <a:rPr lang="ro-RO" sz="2100" b="1" i="1" spc="-1" dirty="0">
                <a:solidFill>
                  <a:srgbClr val="000000"/>
                </a:solidFill>
                <a:uFill>
                  <a:solidFill>
                    <a:srgbClr val="FFFFFF"/>
                  </a:solidFill>
                </a:uFill>
                <a:latin typeface="Times New Roman"/>
              </a:rPr>
              <a:t> În doar 90 de minute, japonezii au dat o lovitură grea marinei americane.</a:t>
            </a:r>
            <a:endParaRPr lang="ro-RO" sz="2900" spc="-1" dirty="0">
              <a:solidFill>
                <a:srgbClr val="000000"/>
              </a:solidFill>
              <a:uFill>
                <a:solidFill>
                  <a:srgbClr val="FFFFFF"/>
                </a:solidFill>
              </a:uFill>
              <a:latin typeface="Times New Roman"/>
            </a:endParaRPr>
          </a:p>
        </p:txBody>
      </p:sp>
      <p:pic>
        <p:nvPicPr>
          <p:cNvPr id="84" name="Picture 83"/>
          <p:cNvPicPr/>
          <p:nvPr/>
        </p:nvPicPr>
        <p:blipFill>
          <a:blip r:embed="rId2"/>
          <a:stretch/>
        </p:blipFill>
        <p:spPr>
          <a:xfrm>
            <a:off x="4179874" y="1600286"/>
            <a:ext cx="4832957" cy="3625099"/>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Shape 1"/>
          <p:cNvSpPr txBox="1"/>
          <p:nvPr/>
        </p:nvSpPr>
        <p:spPr>
          <a:xfrm>
            <a:off x="359970" y="1873625"/>
            <a:ext cx="4146220" cy="4637514"/>
          </a:xfrm>
          <a:prstGeom prst="rect">
            <a:avLst/>
          </a:prstGeom>
          <a:noFill/>
          <a:ln>
            <a:noFill/>
          </a:ln>
        </p:spPr>
        <p:txBody>
          <a:bodyPr lIns="0" tIns="0" rIns="0" bIns="0"/>
          <a:lstStyle/>
          <a:p>
            <a:pPr marL="391463" indent="-293597">
              <a:buClr>
                <a:srgbClr val="000000"/>
              </a:buClr>
              <a:buSzPct val="45000"/>
              <a:buFont typeface="Wingdings" charset="2"/>
              <a:buChar char=""/>
            </a:pPr>
            <a:r>
              <a:rPr lang="ro-RO" sz="2100" b="1" i="1" spc="-1" dirty="0">
                <a:solidFill>
                  <a:srgbClr val="000000"/>
                </a:solidFill>
                <a:uFill>
                  <a:solidFill>
                    <a:srgbClr val="FFFFFF"/>
                  </a:solidFill>
                </a:uFill>
                <a:latin typeface="Times New Roman"/>
              </a:rPr>
              <a:t>Atât Japonia cât și Statele Unite își făcuseră planuri de contingență pentru război în zona pacifică, planuri ce fuseseră reînnoite constant în paralel cu escaladarea tensiunilor dintre cele două țări. </a:t>
            </a:r>
            <a:endParaRPr lang="ro-RO" sz="2900" spc="-1" dirty="0">
              <a:solidFill>
                <a:srgbClr val="000000"/>
              </a:solidFill>
              <a:uFill>
                <a:solidFill>
                  <a:srgbClr val="FFFFFF"/>
                </a:solidFill>
              </a:uFill>
              <a:latin typeface="Times New Roman"/>
            </a:endParaRPr>
          </a:p>
          <a:p>
            <a:pPr marL="391463" indent="-293597">
              <a:buClr>
                <a:srgbClr val="000000"/>
              </a:buClr>
              <a:buSzPct val="45000"/>
              <a:buFont typeface="Wingdings" charset="2"/>
              <a:buChar char=""/>
            </a:pPr>
            <a:r>
              <a:rPr lang="ro-RO" sz="2100" b="1" i="1" spc="-1" dirty="0">
                <a:solidFill>
                  <a:srgbClr val="000000"/>
                </a:solidFill>
                <a:uFill>
                  <a:solidFill>
                    <a:srgbClr val="FFFFFF"/>
                  </a:solidFill>
                </a:uFill>
                <a:latin typeface="Times New Roman"/>
              </a:rPr>
              <a:t>Tensiunile începuseră în anii 1930 prin expansiunea japoneză în Manciuria și în Indochina </a:t>
            </a:r>
            <a:r>
              <a:rPr lang="ro-RO" sz="2100" b="1" i="1" spc="-1" dirty="0" smtClean="0">
                <a:solidFill>
                  <a:srgbClr val="000000"/>
                </a:solidFill>
                <a:uFill>
                  <a:solidFill>
                    <a:srgbClr val="FFFFFF"/>
                  </a:solidFill>
                </a:uFill>
                <a:latin typeface="Times New Roman"/>
              </a:rPr>
              <a:t>franceză</a:t>
            </a:r>
            <a:r>
              <a:rPr lang="en-CA" sz="2100" b="1" i="1" spc="-1" dirty="0" smtClean="0">
                <a:solidFill>
                  <a:srgbClr val="000000"/>
                </a:solidFill>
                <a:uFill>
                  <a:solidFill>
                    <a:srgbClr val="FFFFFF"/>
                  </a:solidFill>
                </a:uFill>
                <a:latin typeface="Times New Roman"/>
              </a:rPr>
              <a:t>.</a:t>
            </a:r>
            <a:endParaRPr lang="ro-RO" sz="2900" spc="-1" dirty="0">
              <a:solidFill>
                <a:srgbClr val="000000"/>
              </a:solidFill>
              <a:uFill>
                <a:solidFill>
                  <a:srgbClr val="FFFFFF"/>
                </a:solidFill>
              </a:uFill>
              <a:latin typeface="Times New Roman"/>
            </a:endParaRPr>
          </a:p>
        </p:txBody>
      </p:sp>
      <p:pic>
        <p:nvPicPr>
          <p:cNvPr id="87" name="Picture 86"/>
          <p:cNvPicPr/>
          <p:nvPr/>
        </p:nvPicPr>
        <p:blipFill>
          <a:blip r:embed="rId2"/>
          <a:stretch/>
        </p:blipFill>
        <p:spPr>
          <a:xfrm>
            <a:off x="4472772" y="2286109"/>
            <a:ext cx="4670662" cy="2892567"/>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Shape 1"/>
          <p:cNvSpPr txBox="1"/>
          <p:nvPr/>
        </p:nvSpPr>
        <p:spPr>
          <a:xfrm>
            <a:off x="359975" y="1484790"/>
            <a:ext cx="4114545" cy="4991859"/>
          </a:xfrm>
          <a:prstGeom prst="rect">
            <a:avLst/>
          </a:prstGeom>
          <a:noFill/>
          <a:ln>
            <a:noFill/>
          </a:ln>
        </p:spPr>
        <p:txBody>
          <a:bodyPr lIns="0" tIns="0" rIns="0" bIns="0"/>
          <a:lstStyle/>
          <a:p>
            <a:pPr marL="391503" indent="-293628">
              <a:buClr>
                <a:srgbClr val="000000"/>
              </a:buClr>
              <a:buSzPct val="45000"/>
              <a:buFont typeface="Wingdings" charset="2"/>
              <a:buChar char=""/>
            </a:pPr>
            <a:r>
              <a:rPr lang="ro-RO" sz="2100" b="1" i="1" spc="-1" dirty="0">
                <a:solidFill>
                  <a:srgbClr val="000000"/>
                </a:solidFill>
                <a:uFill>
                  <a:solidFill>
                    <a:srgbClr val="FFFFFF"/>
                  </a:solidFill>
                </a:uFill>
                <a:latin typeface="Times New Roman"/>
              </a:rPr>
              <a:t>Japonezii au atacat în două valuri. </a:t>
            </a:r>
            <a:r>
              <a:rPr lang="ro-RO" sz="2100" b="1" i="1" u="heavy" spc="-1" dirty="0">
                <a:solidFill>
                  <a:srgbClr val="111111"/>
                </a:solidFill>
                <a:uFill>
                  <a:solidFill>
                    <a:srgbClr val="FF0066"/>
                  </a:solidFill>
                </a:uFill>
                <a:latin typeface="Times New Roman"/>
              </a:rPr>
              <a:t>Primul val</a:t>
            </a:r>
            <a:r>
              <a:rPr lang="ro-RO" sz="2100" b="1" i="1" spc="-1" dirty="0">
                <a:solidFill>
                  <a:srgbClr val="000000"/>
                </a:solidFill>
                <a:uFill>
                  <a:solidFill>
                    <a:srgbClr val="FFFFFF"/>
                  </a:solidFill>
                </a:uFill>
                <a:latin typeface="Times New Roman"/>
              </a:rPr>
              <a:t> a fost detectat de către radarul armatei </a:t>
            </a:r>
            <a:r>
              <a:rPr lang="ro-RO" sz="2100" b="1" i="1" spc="-1" dirty="0" smtClean="0">
                <a:solidFill>
                  <a:srgbClr val="000000"/>
                </a:solidFill>
                <a:uFill>
                  <a:solidFill>
                    <a:srgbClr val="FFFFFF"/>
                  </a:solidFill>
                </a:uFill>
                <a:latin typeface="Times New Roman"/>
              </a:rPr>
              <a:t>americane </a:t>
            </a:r>
            <a:r>
              <a:rPr lang="en-CA" sz="2100" b="1" i="1" spc="-1" dirty="0" err="1" smtClean="0">
                <a:solidFill>
                  <a:srgbClr val="000000"/>
                </a:solidFill>
                <a:uFill>
                  <a:solidFill>
                    <a:srgbClr val="FFFFFF"/>
                  </a:solidFill>
                </a:uFill>
                <a:latin typeface="Times New Roman"/>
              </a:rPr>
              <a:t>fiind</a:t>
            </a:r>
            <a:r>
              <a:rPr lang="en-CA" sz="2100" b="1" i="1" spc="-1" dirty="0" smtClean="0">
                <a:solidFill>
                  <a:srgbClr val="000000"/>
                </a:solidFill>
                <a:uFill>
                  <a:solidFill>
                    <a:srgbClr val="FFFFFF"/>
                  </a:solidFill>
                </a:uFill>
                <a:latin typeface="Times New Roman"/>
              </a:rPr>
              <a:t> </a:t>
            </a:r>
            <a:r>
              <a:rPr lang="en-CA" sz="2100" b="1" i="1" spc="-1" dirty="0" err="1" smtClean="0">
                <a:solidFill>
                  <a:srgbClr val="000000"/>
                </a:solidFill>
                <a:uFill>
                  <a:solidFill>
                    <a:srgbClr val="FFFFFF"/>
                  </a:solidFill>
                </a:uFill>
                <a:latin typeface="Times New Roman"/>
              </a:rPr>
              <a:t>alcatuit</a:t>
            </a:r>
            <a:r>
              <a:rPr lang="ro-RO" sz="2100" b="1" i="1" spc="-1" dirty="0" smtClean="0">
                <a:solidFill>
                  <a:srgbClr val="000000"/>
                </a:solidFill>
                <a:uFill>
                  <a:solidFill>
                    <a:srgbClr val="FFFFFF"/>
                  </a:solidFill>
                </a:uFill>
                <a:latin typeface="Times New Roman"/>
              </a:rPr>
              <a:t> </a:t>
            </a:r>
            <a:r>
              <a:rPr lang="ro-RO" sz="2100" b="1" i="1" spc="-1" dirty="0">
                <a:solidFill>
                  <a:srgbClr val="000000"/>
                </a:solidFill>
                <a:uFill>
                  <a:solidFill>
                    <a:srgbClr val="FFFFFF"/>
                  </a:solidFill>
                </a:uFill>
                <a:latin typeface="Times New Roman"/>
              </a:rPr>
              <a:t>din 180 de avioane </a:t>
            </a:r>
            <a:r>
              <a:rPr lang="en-CA" sz="2100" b="1" i="1" spc="-1" dirty="0" err="1" smtClean="0">
                <a:solidFill>
                  <a:srgbClr val="000000"/>
                </a:solidFill>
                <a:uFill>
                  <a:solidFill>
                    <a:srgbClr val="FFFFFF"/>
                  </a:solidFill>
                </a:uFill>
                <a:latin typeface="Times New Roman"/>
              </a:rPr>
              <a:t>ce</a:t>
            </a:r>
            <a:r>
              <a:rPr lang="en-CA" sz="2100" b="1" i="1" spc="-1" dirty="0" smtClean="0">
                <a:solidFill>
                  <a:srgbClr val="000000"/>
                </a:solidFill>
                <a:uFill>
                  <a:solidFill>
                    <a:srgbClr val="FFFFFF"/>
                  </a:solidFill>
                </a:uFill>
                <a:latin typeface="Times New Roman"/>
              </a:rPr>
              <a:t> </a:t>
            </a:r>
            <a:r>
              <a:rPr lang="ro-RO" sz="2100" b="1" i="1" spc="-1" dirty="0" smtClean="0">
                <a:solidFill>
                  <a:srgbClr val="000000"/>
                </a:solidFill>
                <a:uFill>
                  <a:solidFill>
                    <a:srgbClr val="FFFFFF"/>
                  </a:solidFill>
                </a:uFill>
                <a:latin typeface="Times New Roman"/>
              </a:rPr>
              <a:t>a</a:t>
            </a:r>
            <a:r>
              <a:rPr lang="en-CA" sz="2100" b="1" i="1" spc="-1" dirty="0" smtClean="0">
                <a:solidFill>
                  <a:srgbClr val="000000"/>
                </a:solidFill>
                <a:uFill>
                  <a:solidFill>
                    <a:srgbClr val="FFFFFF"/>
                  </a:solidFill>
                </a:uFill>
                <a:latin typeface="Times New Roman"/>
              </a:rPr>
              <a:t>u</a:t>
            </a:r>
            <a:r>
              <a:rPr lang="ro-RO" sz="2100" b="1" i="1" spc="-1" dirty="0" smtClean="0">
                <a:solidFill>
                  <a:srgbClr val="000000"/>
                </a:solidFill>
                <a:uFill>
                  <a:solidFill>
                    <a:srgbClr val="FFFFFF"/>
                  </a:solidFill>
                </a:uFill>
                <a:latin typeface="Times New Roman"/>
              </a:rPr>
              <a:t> </a:t>
            </a:r>
            <a:r>
              <a:rPr lang="ro-RO" sz="2100" b="1" i="1" spc="-1" dirty="0">
                <a:solidFill>
                  <a:srgbClr val="000000"/>
                </a:solidFill>
                <a:uFill>
                  <a:solidFill>
                    <a:srgbClr val="FFFFFF"/>
                  </a:solidFill>
                </a:uFill>
                <a:latin typeface="Times New Roman"/>
              </a:rPr>
              <a:t>fost </a:t>
            </a:r>
            <a:r>
              <a:rPr lang="ro-RO" sz="2100" b="1" i="1" spc="-1" dirty="0" smtClean="0">
                <a:solidFill>
                  <a:srgbClr val="000000"/>
                </a:solidFill>
                <a:uFill>
                  <a:solidFill>
                    <a:srgbClr val="FFFFFF"/>
                  </a:solidFill>
                </a:uFill>
                <a:latin typeface="Times New Roman"/>
              </a:rPr>
              <a:t>lansat</a:t>
            </a:r>
            <a:r>
              <a:rPr lang="en-CA" sz="2100" b="1" i="1" spc="-1" dirty="0" smtClean="0">
                <a:solidFill>
                  <a:srgbClr val="000000"/>
                </a:solidFill>
                <a:uFill>
                  <a:solidFill>
                    <a:srgbClr val="FFFFFF"/>
                  </a:solidFill>
                </a:uFill>
                <a:latin typeface="Times New Roman"/>
              </a:rPr>
              <a:t>e</a:t>
            </a:r>
            <a:r>
              <a:rPr lang="ro-RO" sz="2100" b="1" i="1" spc="-1" dirty="0" smtClean="0">
                <a:solidFill>
                  <a:srgbClr val="000000"/>
                </a:solidFill>
                <a:uFill>
                  <a:solidFill>
                    <a:srgbClr val="FFFFFF"/>
                  </a:solidFill>
                </a:uFill>
                <a:latin typeface="Times New Roman"/>
              </a:rPr>
              <a:t> </a:t>
            </a:r>
            <a:r>
              <a:rPr lang="ro-RO" sz="2100" b="1" i="1" spc="-1" dirty="0">
                <a:solidFill>
                  <a:srgbClr val="000000"/>
                </a:solidFill>
                <a:uFill>
                  <a:solidFill>
                    <a:srgbClr val="FFFFFF"/>
                  </a:solidFill>
                </a:uFill>
                <a:latin typeface="Times New Roman"/>
              </a:rPr>
              <a:t>de către căpitanul de marină militară Mitsuo Fuchida. </a:t>
            </a:r>
            <a:endParaRPr lang="ro-RO" sz="2900" spc="-1" dirty="0">
              <a:solidFill>
                <a:srgbClr val="000000"/>
              </a:solidFill>
              <a:uFill>
                <a:solidFill>
                  <a:srgbClr val="FFFFFF"/>
                </a:solidFill>
              </a:uFill>
              <a:latin typeface="Times New Roman"/>
            </a:endParaRPr>
          </a:p>
          <a:p>
            <a:pPr marL="391503" indent="-293628">
              <a:buClr>
                <a:srgbClr val="000000"/>
              </a:buClr>
              <a:buSzPct val="45000"/>
              <a:buFont typeface="Wingdings" charset="2"/>
              <a:buChar char=""/>
            </a:pPr>
            <a:r>
              <a:rPr lang="ro-RO" sz="2100" b="1" i="1" spc="-1" dirty="0">
                <a:solidFill>
                  <a:srgbClr val="000000"/>
                </a:solidFill>
                <a:uFill>
                  <a:solidFill>
                    <a:srgbClr val="FFFFFF"/>
                  </a:solidFill>
                </a:uFill>
                <a:latin typeface="Times New Roman"/>
              </a:rPr>
              <a:t>Americanii erau nepregătiți pentru un astfel de atac: dulapurile cu muniție erau încuiate, avioanele erau parcate aripă lângă aripă în aer liber (împotriva sabotajului), tunurile erau neechipate.</a:t>
            </a:r>
            <a:endParaRPr lang="ro-RO" sz="2900" spc="-1" dirty="0">
              <a:solidFill>
                <a:srgbClr val="000000"/>
              </a:solidFill>
              <a:uFill>
                <a:solidFill>
                  <a:srgbClr val="FFFFFF"/>
                </a:solidFill>
              </a:uFill>
              <a:latin typeface="Times New Roman"/>
            </a:endParaRPr>
          </a:p>
        </p:txBody>
      </p:sp>
      <p:pic>
        <p:nvPicPr>
          <p:cNvPr id="89" name="Picture 88"/>
          <p:cNvPicPr/>
          <p:nvPr/>
        </p:nvPicPr>
        <p:blipFill>
          <a:blip r:embed="rId2"/>
          <a:stretch/>
        </p:blipFill>
        <p:spPr>
          <a:xfrm>
            <a:off x="4382975" y="1894198"/>
            <a:ext cx="4760463" cy="3565007"/>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Shape 1"/>
          <p:cNvSpPr txBox="1"/>
          <p:nvPr/>
        </p:nvSpPr>
        <p:spPr>
          <a:xfrm>
            <a:off x="326551" y="1381457"/>
            <a:ext cx="4146220" cy="4758350"/>
          </a:xfrm>
          <a:prstGeom prst="rect">
            <a:avLst/>
          </a:prstGeom>
          <a:noFill/>
          <a:ln>
            <a:noFill/>
          </a:ln>
        </p:spPr>
        <p:txBody>
          <a:bodyPr lIns="0" tIns="0" rIns="0" bIns="0"/>
          <a:lstStyle/>
          <a:p>
            <a:pPr marL="391543" indent="-293659">
              <a:buClr>
                <a:srgbClr val="000000"/>
              </a:buClr>
              <a:buSzPct val="45000"/>
              <a:buFont typeface="Wingdings" charset="2"/>
              <a:buChar char=""/>
            </a:pPr>
            <a:r>
              <a:rPr lang="ro-RO" sz="2100" b="1" i="1" u="heavy" spc="-1" dirty="0">
                <a:solidFill>
                  <a:srgbClr val="111111"/>
                </a:solidFill>
                <a:uFill>
                  <a:solidFill>
                    <a:srgbClr val="FF0000"/>
                  </a:solidFill>
                </a:uFill>
                <a:latin typeface="Times New Roman"/>
              </a:rPr>
              <a:t>Al doilea val</a:t>
            </a:r>
            <a:r>
              <a:rPr lang="ro-RO" sz="2100" b="1" i="1" spc="-1" dirty="0">
                <a:solidFill>
                  <a:srgbClr val="000000"/>
                </a:solidFill>
                <a:uFill>
                  <a:solidFill>
                    <a:srgbClr val="FFFFFF"/>
                  </a:solidFill>
                </a:uFill>
                <a:latin typeface="Times New Roman"/>
              </a:rPr>
              <a:t> a consistat din 171 de avioane și a fost împărțit în trei: un grup a atacat Kaneohe, iar celelalte două Pearl Harbor.</a:t>
            </a:r>
            <a:endParaRPr lang="ro-RO" sz="2900" spc="-1" dirty="0">
              <a:solidFill>
                <a:srgbClr val="000000"/>
              </a:solidFill>
              <a:uFill>
                <a:solidFill>
                  <a:srgbClr val="FFFFFF"/>
                </a:solidFill>
              </a:uFill>
              <a:latin typeface="Times New Roman"/>
            </a:endParaRPr>
          </a:p>
          <a:p>
            <a:pPr marL="391543" indent="-293659">
              <a:buClr>
                <a:srgbClr val="000000"/>
              </a:buClr>
              <a:buSzPct val="45000"/>
              <a:buFont typeface="Wingdings" charset="2"/>
              <a:buChar char=""/>
            </a:pPr>
            <a:r>
              <a:rPr lang="ro-RO" sz="2100" b="1" i="1" spc="-1" dirty="0">
                <a:solidFill>
                  <a:srgbClr val="000000"/>
                </a:solidFill>
                <a:uFill>
                  <a:solidFill>
                    <a:srgbClr val="FFFFFF"/>
                  </a:solidFill>
                </a:uFill>
                <a:latin typeface="Times New Roman"/>
              </a:rPr>
              <a:t>În cele două valuri, 2.386 americani au murit  și 1.139 răniți, iar 18 vase au fost scufundate.</a:t>
            </a:r>
            <a:endParaRPr lang="ro-RO" sz="2900" spc="-1" dirty="0">
              <a:solidFill>
                <a:srgbClr val="000000"/>
              </a:solidFill>
              <a:uFill>
                <a:solidFill>
                  <a:srgbClr val="FFFFFF"/>
                </a:solidFill>
              </a:uFill>
              <a:latin typeface="Times New Roman"/>
            </a:endParaRPr>
          </a:p>
          <a:p>
            <a:pPr marL="391543" indent="-293659">
              <a:buClr>
                <a:srgbClr val="000000"/>
              </a:buClr>
              <a:buSzPct val="45000"/>
              <a:buFont typeface="Wingdings" charset="2"/>
              <a:buChar char=""/>
            </a:pPr>
            <a:r>
              <a:rPr lang="ro-RO" sz="2100" b="1" i="1" spc="-1" dirty="0">
                <a:solidFill>
                  <a:srgbClr val="000000"/>
                </a:solidFill>
                <a:uFill>
                  <a:solidFill>
                    <a:srgbClr val="FFFFFF"/>
                  </a:solidFill>
                </a:uFill>
                <a:latin typeface="Times New Roman"/>
              </a:rPr>
              <a:t>Victoria din 7 decembrie i-a făcut pe japonezi să-şi păstreze tacticile şi modul de abordare, iar Pearl Harbor a întârit concepţia lor: ''cu suficientă voinţă şi bunăvoinţa zeilor ar putea obţine imposibilul''.  </a:t>
            </a:r>
            <a:endParaRPr lang="ro-RO" sz="2900" spc="-1" dirty="0">
              <a:solidFill>
                <a:srgbClr val="000000"/>
              </a:solidFill>
              <a:uFill>
                <a:solidFill>
                  <a:srgbClr val="FFFFFF"/>
                </a:solidFill>
              </a:uFill>
              <a:latin typeface="Times New Roman"/>
            </a:endParaRPr>
          </a:p>
        </p:txBody>
      </p:sp>
      <p:pic>
        <p:nvPicPr>
          <p:cNvPr id="92" name="Picture 91"/>
          <p:cNvPicPr/>
          <p:nvPr/>
        </p:nvPicPr>
        <p:blipFill>
          <a:blip r:embed="rId2"/>
          <a:stretch/>
        </p:blipFill>
        <p:spPr>
          <a:xfrm>
            <a:off x="4472772" y="2416735"/>
            <a:ext cx="4670662" cy="313522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5105424"/>
            <a:ext cx="3505200" cy="968009"/>
          </a:xfrm>
        </p:spPr>
        <p:txBody>
          <a:bodyPr/>
          <a:lstStyle/>
          <a:p>
            <a:r>
              <a:rPr lang="ro-RO" dirty="0" smtClean="0"/>
              <a:t>Darie Diana</a:t>
            </a:r>
            <a:endParaRPr lang="ro-RO" dirty="0"/>
          </a:p>
        </p:txBody>
      </p:sp>
      <p:sp>
        <p:nvSpPr>
          <p:cNvPr id="5" name="Title 1"/>
          <p:cNvSpPr txBox="1">
            <a:spLocks/>
          </p:cNvSpPr>
          <p:nvPr/>
        </p:nvSpPr>
        <p:spPr>
          <a:xfrm>
            <a:off x="381000" y="762003"/>
            <a:ext cx="8534400" cy="4416552"/>
          </a:xfrm>
          <a:prstGeom prst="rect">
            <a:avLst/>
          </a:prstGeom>
        </p:spPr>
        <p:txBody>
          <a:bodyPr vert="horz" lIns="91360" tIns="45682" rIns="45682" bIns="45682" rtlCol="0" anchor="ctr">
            <a:noAutofit/>
            <a:scene3d>
              <a:camera prst="orthographicFront"/>
              <a:lightRig rig="threePt" dir="t">
                <a:rot lat="0" lon="0" rev="4800000"/>
              </a:lightRig>
            </a:scene3d>
            <a:sp3d prstMaterial="matte">
              <a:bevelT w="50800" h="10160"/>
            </a:sp3d>
          </a:bodyPr>
          <a:lstStyle/>
          <a:p>
            <a:pPr defTabSz="913642">
              <a:spcBef>
                <a:spcPct val="0"/>
              </a:spcBef>
              <a:defRPr/>
            </a:pPr>
            <a:r>
              <a:rPr lang="en-CA" sz="11500" b="1" dirty="0" err="1" smtClean="0">
                <a:solidFill>
                  <a:schemeClr val="accent1">
                    <a:satMod val="150000"/>
                  </a:schemeClr>
                </a:solidFill>
                <a:latin typeface="+mj-lt"/>
                <a:ea typeface="+mj-ea"/>
                <a:cs typeface="+mj-cs"/>
              </a:rPr>
              <a:t>Atacul</a:t>
            </a:r>
            <a:r>
              <a:rPr lang="en-CA" sz="11500" b="1" dirty="0" smtClean="0">
                <a:solidFill>
                  <a:schemeClr val="accent1">
                    <a:satMod val="150000"/>
                  </a:schemeClr>
                </a:solidFill>
                <a:latin typeface="+mj-lt"/>
                <a:ea typeface="+mj-ea"/>
                <a:cs typeface="+mj-cs"/>
              </a:rPr>
              <a:t> de la Pearl </a:t>
            </a:r>
            <a:r>
              <a:rPr lang="en-CA" sz="11500" b="1" dirty="0" err="1" smtClean="0">
                <a:solidFill>
                  <a:schemeClr val="accent1">
                    <a:satMod val="150000"/>
                  </a:schemeClr>
                </a:solidFill>
                <a:latin typeface="+mj-lt"/>
                <a:ea typeface="+mj-ea"/>
                <a:cs typeface="+mj-cs"/>
              </a:rPr>
              <a:t>Harbor</a:t>
            </a:r>
            <a:endParaRPr lang="ro-RO" sz="11500" b="1" dirty="0">
              <a:solidFill>
                <a:schemeClr val="accent1">
                  <a:satMod val="150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Rot="1" noChangeArrowheads="1"/>
          </p:cNvSpPr>
          <p:nvPr>
            <p:ph type="title"/>
          </p:nvPr>
        </p:nvSpPr>
        <p:spPr>
          <a:xfrm>
            <a:off x="301627" y="228600"/>
            <a:ext cx="8540750" cy="762000"/>
          </a:xfrm>
        </p:spPr>
        <p:txBody>
          <a:bodyPr/>
          <a:lstStyle/>
          <a:p>
            <a:pPr algn="l" eaLnBrk="1" hangingPunct="1"/>
            <a:r>
              <a:rPr lang="ro-RO" smtClean="0"/>
              <a:t>Mondializarea războiului - 1941</a:t>
            </a:r>
          </a:p>
        </p:txBody>
      </p:sp>
      <p:pic>
        <p:nvPicPr>
          <p:cNvPr id="8195" name="Picture 5"/>
          <p:cNvPicPr>
            <a:picLocks noGrp="1" noChangeAspect="1" noChangeArrowheads="1"/>
          </p:cNvPicPr>
          <p:nvPr>
            <p:ph sz="quarter" idx="1"/>
          </p:nvPr>
        </p:nvPicPr>
        <p:blipFill>
          <a:blip r:embed="rId3"/>
          <a:srcRect/>
          <a:stretch>
            <a:fillRect/>
          </a:stretch>
        </p:blipFill>
        <p:spPr>
          <a:xfrm>
            <a:off x="301650" y="1219200"/>
            <a:ext cx="4194175" cy="2554288"/>
          </a:xfrm>
        </p:spPr>
      </p:pic>
      <p:sp>
        <p:nvSpPr>
          <p:cNvPr id="24583" name="Rectangle 7"/>
          <p:cNvSpPr>
            <a:spLocks noGrp="1" noRot="1" noChangeArrowheads="1"/>
          </p:cNvSpPr>
          <p:nvPr>
            <p:ph type="body" sz="half" idx="3"/>
          </p:nvPr>
        </p:nvSpPr>
        <p:spPr/>
        <p:txBody>
          <a:bodyPr/>
          <a:lstStyle/>
          <a:p>
            <a:pPr eaLnBrk="1" hangingPunct="1"/>
            <a:r>
              <a:rPr lang="ro-RO" sz="2000" dirty="0" smtClean="0"/>
              <a:t>Aprilie - Germania şi Italia au invadat Iugoslavia şi Grecia; Rommel declanseaza prima ofensivă în Africa de nord</a:t>
            </a:r>
          </a:p>
          <a:p>
            <a:pPr eaLnBrk="1" hangingPunct="1"/>
            <a:r>
              <a:rPr lang="ro-RO" sz="2000" dirty="0" smtClean="0"/>
              <a:t>22 iunie – Germania şi aliaţii săi au invadat URSS</a:t>
            </a:r>
          </a:p>
          <a:p>
            <a:pPr eaLnBrk="1" hangingPunct="1"/>
            <a:r>
              <a:rPr lang="ro-RO" sz="2000" dirty="0" smtClean="0"/>
              <a:t>6 decembrie – ofensiva germană a fost oprită în faţa Moscovei;</a:t>
            </a:r>
          </a:p>
          <a:p>
            <a:pPr eaLnBrk="1" hangingPunct="1"/>
            <a:r>
              <a:rPr lang="ro-RO" sz="2000" dirty="0" smtClean="0"/>
              <a:t>7 decembrie – Japonia a atacat coloniile britanice, olandeze şi americane din Asia de sud-est şi Oceania.</a:t>
            </a:r>
          </a:p>
          <a:p>
            <a:pPr eaLnBrk="1" hangingPunct="1"/>
            <a:endParaRPr lang="ro-RO" sz="2000" dirty="0" smtClean="0"/>
          </a:p>
        </p:txBody>
      </p:sp>
      <p:pic>
        <p:nvPicPr>
          <p:cNvPr id="8197" name="Picture 8" descr="300px-Ww2-asia-overview"/>
          <p:cNvPicPr>
            <a:picLocks noGrp="1" noChangeAspect="1" noChangeArrowheads="1"/>
          </p:cNvPicPr>
          <p:nvPr>
            <p:ph sz="quarter" idx="2"/>
          </p:nvPr>
        </p:nvPicPr>
        <p:blipFill>
          <a:blip r:embed="rId4"/>
          <a:srcRect/>
          <a:stretch>
            <a:fillRect/>
          </a:stretch>
        </p:blipFill>
        <p:spPr>
          <a:xfrm>
            <a:off x="5316538" y="1223996"/>
            <a:ext cx="2857500" cy="2543175"/>
          </a:xfrm>
          <a:noFill/>
        </p:spPr>
      </p:pic>
    </p:spTree>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8809"/>
            <a:ext cx="4648200" cy="4625609"/>
          </a:xfrm>
        </p:spPr>
        <p:txBody>
          <a:bodyPr>
            <a:normAutofit fontScale="92500"/>
          </a:bodyPr>
          <a:lstStyle/>
          <a:p>
            <a:r>
              <a:rPr lang="en-US" sz="2800" b="1" dirty="0" err="1" smtClean="0"/>
              <a:t>Atacul</a:t>
            </a:r>
            <a:r>
              <a:rPr lang="en-US" sz="2800" b="1" dirty="0" smtClean="0"/>
              <a:t> de la Pearl Harbor a </a:t>
            </a:r>
            <a:r>
              <a:rPr lang="en-US" sz="2800" b="1" dirty="0" err="1" smtClean="0"/>
              <a:t>fost</a:t>
            </a:r>
            <a:r>
              <a:rPr lang="en-US" sz="2800" b="1" dirty="0" smtClean="0"/>
              <a:t> un </a:t>
            </a:r>
            <a:r>
              <a:rPr lang="en-US" sz="2800" b="1" dirty="0" err="1" smtClean="0"/>
              <a:t>atac</a:t>
            </a:r>
            <a:r>
              <a:rPr lang="en-US" sz="2800" b="1" dirty="0" smtClean="0"/>
              <a:t> </a:t>
            </a:r>
            <a:r>
              <a:rPr lang="en-US" sz="2800" b="1" dirty="0" err="1" smtClean="0"/>
              <a:t>militar</a:t>
            </a:r>
            <a:r>
              <a:rPr lang="en-US" sz="2800" b="1" dirty="0" smtClean="0"/>
              <a:t>, </a:t>
            </a:r>
            <a:r>
              <a:rPr lang="en-US" sz="2800" b="1" dirty="0" err="1" smtClean="0"/>
              <a:t>dat</a:t>
            </a:r>
            <a:r>
              <a:rPr lang="en-US" sz="2800" b="1" dirty="0" smtClean="0"/>
              <a:t> </a:t>
            </a:r>
            <a:r>
              <a:rPr lang="en-US" sz="2800" b="1" dirty="0" err="1" smtClean="0"/>
              <a:t>prin</a:t>
            </a:r>
            <a:r>
              <a:rPr lang="en-US" sz="2800" b="1" dirty="0" smtClean="0"/>
              <a:t> </a:t>
            </a:r>
            <a:r>
              <a:rPr lang="en-US" sz="2800" b="1" dirty="0" err="1" smtClean="0"/>
              <a:t>surprindere</a:t>
            </a:r>
            <a:r>
              <a:rPr lang="en-US" sz="2800" b="1" dirty="0" smtClean="0"/>
              <a:t>, din </a:t>
            </a:r>
            <a:r>
              <a:rPr lang="en-US" sz="2800" b="1" dirty="0" err="1" smtClean="0"/>
              <a:t>partea</a:t>
            </a:r>
            <a:r>
              <a:rPr lang="en-US" sz="2800" b="1" dirty="0" smtClean="0"/>
              <a:t> </a:t>
            </a:r>
            <a:r>
              <a:rPr lang="en-US" sz="2800" b="1" dirty="0" err="1" smtClean="0"/>
              <a:t>marinei</a:t>
            </a:r>
            <a:r>
              <a:rPr lang="en-US" sz="2800" b="1" dirty="0" smtClean="0"/>
              <a:t> </a:t>
            </a:r>
            <a:r>
              <a:rPr lang="en-US" sz="2800" b="1" dirty="0" err="1" smtClean="0"/>
              <a:t>imperiale</a:t>
            </a:r>
            <a:r>
              <a:rPr lang="en-US" sz="2800" b="1" dirty="0" smtClean="0"/>
              <a:t> </a:t>
            </a:r>
            <a:r>
              <a:rPr lang="en-US" sz="2800" b="1" dirty="0" err="1" smtClean="0"/>
              <a:t>japoneze</a:t>
            </a:r>
            <a:r>
              <a:rPr lang="en-US" sz="2800" b="1" dirty="0" smtClean="0"/>
              <a:t> </a:t>
            </a:r>
            <a:r>
              <a:rPr lang="en-US" sz="2800" b="1" dirty="0" err="1" smtClean="0"/>
              <a:t>împotriva</a:t>
            </a:r>
            <a:r>
              <a:rPr lang="en-US" sz="2800" b="1" dirty="0" smtClean="0"/>
              <a:t> </a:t>
            </a:r>
            <a:r>
              <a:rPr lang="en-US" sz="2800" b="1" dirty="0" err="1" smtClean="0"/>
              <a:t>bazei</a:t>
            </a:r>
            <a:r>
              <a:rPr lang="en-US" sz="2800" b="1" dirty="0" smtClean="0"/>
              <a:t> </a:t>
            </a:r>
            <a:r>
              <a:rPr lang="en-US" sz="2800" b="1" dirty="0" err="1" smtClean="0"/>
              <a:t>navale</a:t>
            </a:r>
            <a:r>
              <a:rPr lang="en-US" sz="2800" b="1" dirty="0" smtClean="0"/>
              <a:t> de la Pearl Harbor, Hawaii, </a:t>
            </a:r>
            <a:r>
              <a:rPr lang="en-US" sz="2800" b="1" dirty="0" err="1" smtClean="0"/>
              <a:t>în</a:t>
            </a:r>
            <a:r>
              <a:rPr lang="en-US" sz="2800" b="1" dirty="0" smtClean="0"/>
              <a:t> </a:t>
            </a:r>
            <a:r>
              <a:rPr lang="en-US" sz="2800" b="1" dirty="0" err="1" smtClean="0"/>
              <a:t>dimineața</a:t>
            </a:r>
            <a:r>
              <a:rPr lang="en-US" sz="2800" b="1" dirty="0" smtClean="0"/>
              <a:t> </a:t>
            </a:r>
            <a:r>
              <a:rPr lang="en-US" sz="2800" b="1" dirty="0" err="1" smtClean="0"/>
              <a:t>zilei</a:t>
            </a:r>
            <a:r>
              <a:rPr lang="en-US" sz="2800" b="1" dirty="0" smtClean="0"/>
              <a:t> de </a:t>
            </a:r>
            <a:r>
              <a:rPr lang="en-US" sz="2800" b="1" dirty="0" err="1" smtClean="0"/>
              <a:t>duminică</a:t>
            </a:r>
            <a:r>
              <a:rPr lang="en-US" sz="2800" b="1" dirty="0" smtClean="0"/>
              <a:t>, 7 </a:t>
            </a:r>
            <a:r>
              <a:rPr lang="en-US" sz="2800" b="1" dirty="0" err="1" smtClean="0"/>
              <a:t>decembrie</a:t>
            </a:r>
            <a:r>
              <a:rPr lang="en-US" sz="2800" b="1" dirty="0" smtClean="0"/>
              <a:t>, 1941. Ca </a:t>
            </a:r>
            <a:r>
              <a:rPr lang="en-US" sz="2800" b="1" dirty="0" err="1" smtClean="0"/>
              <a:t>rezultat</a:t>
            </a:r>
            <a:r>
              <a:rPr lang="en-US" sz="2800" b="1" dirty="0" smtClean="0"/>
              <a:t>, </a:t>
            </a:r>
            <a:r>
              <a:rPr lang="en-US" sz="2800" b="1" dirty="0" err="1" smtClean="0"/>
              <a:t>Statele</a:t>
            </a:r>
            <a:r>
              <a:rPr lang="en-US" sz="2800" b="1" dirty="0" smtClean="0"/>
              <a:t> Unite ale </a:t>
            </a:r>
            <a:r>
              <a:rPr lang="en-US" sz="2800" b="1" dirty="0" err="1" smtClean="0"/>
              <a:t>Americii</a:t>
            </a:r>
            <a:r>
              <a:rPr lang="en-US" sz="2800" b="1" dirty="0" smtClean="0"/>
              <a:t> au </a:t>
            </a:r>
            <a:r>
              <a:rPr lang="en-US" sz="2800" b="1" dirty="0" err="1" smtClean="0"/>
              <a:t>intrat</a:t>
            </a:r>
            <a:r>
              <a:rPr lang="en-US" sz="2800" b="1" dirty="0" smtClean="0"/>
              <a:t> </a:t>
            </a:r>
            <a:r>
              <a:rPr lang="en-US" sz="2800" b="1" dirty="0" err="1" smtClean="0"/>
              <a:t>în</a:t>
            </a:r>
            <a:r>
              <a:rPr lang="en-US" sz="2800" b="1" dirty="0" smtClean="0"/>
              <a:t> Al </a:t>
            </a:r>
            <a:r>
              <a:rPr lang="en-US" sz="2800" b="1" dirty="0" err="1" smtClean="0"/>
              <a:t>Doilea</a:t>
            </a:r>
            <a:r>
              <a:rPr lang="en-US" sz="2800" b="1" dirty="0" smtClean="0"/>
              <a:t> </a:t>
            </a:r>
            <a:r>
              <a:rPr lang="en-US" sz="2800" b="1" dirty="0" err="1" smtClean="0"/>
              <a:t>Razboi</a:t>
            </a:r>
            <a:r>
              <a:rPr lang="en-US" sz="2800" b="1" dirty="0" smtClean="0"/>
              <a:t> </a:t>
            </a:r>
            <a:r>
              <a:rPr lang="en-US" sz="2800" b="1" dirty="0" err="1" smtClean="0"/>
              <a:t>Mondial</a:t>
            </a:r>
            <a:r>
              <a:rPr lang="en-US" sz="2800" b="1" dirty="0" smtClean="0"/>
              <a:t> </a:t>
            </a:r>
            <a:endParaRPr lang="ro-RO" sz="2800" dirty="0" smtClean="0"/>
          </a:p>
          <a:p>
            <a:endParaRPr lang="ro-RO" dirty="0"/>
          </a:p>
        </p:txBody>
      </p:sp>
      <p:pic>
        <p:nvPicPr>
          <p:cNvPr id="1026" name="Picture 2" descr="F:\Resurse\pearlharbor1.jpg"/>
          <p:cNvPicPr>
            <a:picLocks noChangeAspect="1" noChangeArrowheads="1"/>
          </p:cNvPicPr>
          <p:nvPr/>
        </p:nvPicPr>
        <p:blipFill>
          <a:blip r:embed="rId2"/>
          <a:srcRect/>
          <a:stretch>
            <a:fillRect/>
          </a:stretch>
        </p:blipFill>
        <p:spPr bwMode="auto">
          <a:xfrm>
            <a:off x="4563375" y="1752601"/>
            <a:ext cx="4580626" cy="44958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029200" cy="3352800"/>
          </a:xfrm>
        </p:spPr>
        <p:txBody>
          <a:bodyPr>
            <a:normAutofit fontScale="62500" lnSpcReduction="20000"/>
          </a:bodyPr>
          <a:lstStyle/>
          <a:p>
            <a:pPr>
              <a:lnSpc>
                <a:spcPct val="170000"/>
              </a:lnSpc>
            </a:pPr>
            <a:r>
              <a:rPr lang="en-US" b="1" dirty="0" err="1" smtClean="0">
                <a:solidFill>
                  <a:schemeClr val="bg1"/>
                </a:solidFill>
              </a:rPr>
              <a:t>Intenția</a:t>
            </a:r>
            <a:r>
              <a:rPr lang="en-US" b="1" dirty="0" smtClean="0">
                <a:solidFill>
                  <a:schemeClr val="bg1"/>
                </a:solidFill>
              </a:rPr>
              <a:t> </a:t>
            </a:r>
            <a:r>
              <a:rPr lang="en-US" b="1" dirty="0" err="1" smtClean="0">
                <a:solidFill>
                  <a:schemeClr val="bg1"/>
                </a:solidFill>
              </a:rPr>
              <a:t>acestui</a:t>
            </a:r>
            <a:r>
              <a:rPr lang="en-US" b="1" dirty="0" smtClean="0">
                <a:solidFill>
                  <a:schemeClr val="bg1"/>
                </a:solidFill>
              </a:rPr>
              <a:t> </a:t>
            </a:r>
            <a:r>
              <a:rPr lang="en-US" b="1" dirty="0" err="1" smtClean="0">
                <a:solidFill>
                  <a:schemeClr val="bg1"/>
                </a:solidFill>
              </a:rPr>
              <a:t>atac</a:t>
            </a:r>
            <a:r>
              <a:rPr lang="en-US" b="1" dirty="0" smtClean="0">
                <a:solidFill>
                  <a:schemeClr val="bg1"/>
                </a:solidFill>
              </a:rPr>
              <a:t> </a:t>
            </a:r>
            <a:r>
              <a:rPr lang="en-US" b="1" dirty="0" err="1" smtClean="0">
                <a:solidFill>
                  <a:schemeClr val="bg1"/>
                </a:solidFill>
              </a:rPr>
              <a:t>preventiv</a:t>
            </a:r>
            <a:r>
              <a:rPr lang="en-US" b="1" dirty="0" smtClean="0">
                <a:solidFill>
                  <a:schemeClr val="bg1"/>
                </a:solidFill>
              </a:rPr>
              <a:t> a </a:t>
            </a:r>
            <a:r>
              <a:rPr lang="en-US" b="1" dirty="0" err="1" smtClean="0">
                <a:solidFill>
                  <a:schemeClr val="bg1"/>
                </a:solidFill>
              </a:rPr>
              <a:t>fost</a:t>
            </a:r>
            <a:r>
              <a:rPr lang="en-US" b="1" dirty="0" smtClean="0">
                <a:solidFill>
                  <a:schemeClr val="bg1"/>
                </a:solidFill>
              </a:rPr>
              <a:t> </a:t>
            </a:r>
            <a:r>
              <a:rPr lang="en-US" b="1" dirty="0" err="1" smtClean="0">
                <a:solidFill>
                  <a:schemeClr val="bg1"/>
                </a:solidFill>
              </a:rPr>
              <a:t>să</a:t>
            </a:r>
            <a:r>
              <a:rPr lang="en-US" b="1" dirty="0" smtClean="0">
                <a:solidFill>
                  <a:schemeClr val="bg1"/>
                </a:solidFill>
              </a:rPr>
              <a:t> nu </a:t>
            </a:r>
            <a:r>
              <a:rPr lang="en-US" b="1" dirty="0" err="1" smtClean="0">
                <a:solidFill>
                  <a:schemeClr val="bg1"/>
                </a:solidFill>
              </a:rPr>
              <a:t>permită</a:t>
            </a:r>
            <a:r>
              <a:rPr lang="en-US" b="1" dirty="0" smtClean="0">
                <a:solidFill>
                  <a:schemeClr val="bg1"/>
                </a:solidFill>
              </a:rPr>
              <a:t> </a:t>
            </a:r>
            <a:r>
              <a:rPr lang="en-US" b="1" dirty="0" err="1" smtClean="0">
                <a:solidFill>
                  <a:schemeClr val="bg1"/>
                </a:solidFill>
              </a:rPr>
              <a:t>flotei</a:t>
            </a:r>
            <a:r>
              <a:rPr lang="en-US" b="1" dirty="0" smtClean="0">
                <a:solidFill>
                  <a:schemeClr val="bg1"/>
                </a:solidFill>
              </a:rPr>
              <a:t> </a:t>
            </a:r>
            <a:r>
              <a:rPr lang="en-US" b="1" dirty="0" err="1" smtClean="0">
                <a:solidFill>
                  <a:schemeClr val="bg1"/>
                </a:solidFill>
              </a:rPr>
              <a:t>pacifice</a:t>
            </a:r>
            <a:r>
              <a:rPr lang="en-US" b="1" dirty="0" smtClean="0">
                <a:solidFill>
                  <a:schemeClr val="bg1"/>
                </a:solidFill>
              </a:rPr>
              <a:t> </a:t>
            </a:r>
            <a:r>
              <a:rPr lang="en-US" b="1" dirty="0" err="1" smtClean="0">
                <a:solidFill>
                  <a:schemeClr val="bg1"/>
                </a:solidFill>
              </a:rPr>
              <a:t>americane</a:t>
            </a:r>
            <a:r>
              <a:rPr lang="en-US" b="1" dirty="0" smtClean="0">
                <a:solidFill>
                  <a:schemeClr val="bg1"/>
                </a:solidFill>
              </a:rPr>
              <a:t> </a:t>
            </a:r>
            <a:r>
              <a:rPr lang="en-US" b="1" dirty="0" err="1" smtClean="0">
                <a:solidFill>
                  <a:schemeClr val="bg1"/>
                </a:solidFill>
              </a:rPr>
              <a:t>să</a:t>
            </a:r>
            <a:r>
              <a:rPr lang="en-US" b="1" dirty="0" smtClean="0">
                <a:solidFill>
                  <a:schemeClr val="bg1"/>
                </a:solidFill>
              </a:rPr>
              <a:t> </a:t>
            </a:r>
            <a:r>
              <a:rPr lang="en-US" b="1" dirty="0" err="1" smtClean="0">
                <a:solidFill>
                  <a:schemeClr val="bg1"/>
                </a:solidFill>
              </a:rPr>
              <a:t>influențeze</a:t>
            </a:r>
            <a:r>
              <a:rPr lang="en-US" b="1" dirty="0" smtClean="0">
                <a:solidFill>
                  <a:schemeClr val="bg1"/>
                </a:solidFill>
              </a:rPr>
              <a:t> </a:t>
            </a:r>
            <a:r>
              <a:rPr lang="en-US" b="1" dirty="0" err="1" smtClean="0">
                <a:solidFill>
                  <a:schemeClr val="bg1"/>
                </a:solidFill>
              </a:rPr>
              <a:t>războiul</a:t>
            </a:r>
            <a:r>
              <a:rPr lang="en-US" b="1" dirty="0" smtClean="0">
                <a:solidFill>
                  <a:schemeClr val="bg1"/>
                </a:solidFill>
              </a:rPr>
              <a:t> din </a:t>
            </a:r>
            <a:r>
              <a:rPr lang="en-US" b="1" dirty="0" err="1" smtClean="0">
                <a:solidFill>
                  <a:schemeClr val="bg1"/>
                </a:solidFill>
              </a:rPr>
              <a:t>sud</a:t>
            </a:r>
            <a:r>
              <a:rPr lang="en-US" b="1" dirty="0" smtClean="0">
                <a:solidFill>
                  <a:schemeClr val="bg1"/>
                </a:solidFill>
              </a:rPr>
              <a:t>- </a:t>
            </a:r>
            <a:r>
              <a:rPr lang="en-US" b="1" dirty="0" err="1" smtClean="0">
                <a:solidFill>
                  <a:schemeClr val="bg1"/>
                </a:solidFill>
              </a:rPr>
              <a:t>estul</a:t>
            </a:r>
            <a:r>
              <a:rPr lang="en-US" b="1" dirty="0" smtClean="0">
                <a:solidFill>
                  <a:schemeClr val="bg1"/>
                </a:solidFill>
              </a:rPr>
              <a:t> </a:t>
            </a:r>
            <a:r>
              <a:rPr lang="en-US" b="1" dirty="0" err="1" smtClean="0">
                <a:solidFill>
                  <a:schemeClr val="bg1"/>
                </a:solidFill>
              </a:rPr>
              <a:t>Asiei</a:t>
            </a:r>
            <a:r>
              <a:rPr lang="en-US" b="1" dirty="0" smtClean="0">
                <a:solidFill>
                  <a:schemeClr val="bg1"/>
                </a:solidFill>
              </a:rPr>
              <a:t> </a:t>
            </a:r>
            <a:r>
              <a:rPr lang="en-US" b="1" dirty="0" err="1" smtClean="0"/>
              <a:t>pe</a:t>
            </a:r>
            <a:r>
              <a:rPr lang="en-US" b="1" dirty="0" smtClean="0"/>
              <a:t> care </a:t>
            </a:r>
            <a:r>
              <a:rPr lang="en-US" b="1" dirty="0" err="1" smtClean="0"/>
              <a:t>Japonia</a:t>
            </a:r>
            <a:r>
              <a:rPr lang="en-US" b="1" dirty="0" smtClean="0"/>
              <a:t> </a:t>
            </a:r>
            <a:r>
              <a:rPr lang="en-US" b="1" dirty="0" err="1" smtClean="0"/>
              <a:t>intenționa</a:t>
            </a:r>
            <a:r>
              <a:rPr lang="en-US" b="1" dirty="0" smtClean="0"/>
              <a:t> </a:t>
            </a:r>
            <a:r>
              <a:rPr lang="en-US" b="1" dirty="0" err="1" smtClean="0"/>
              <a:t>să</a:t>
            </a:r>
            <a:r>
              <a:rPr lang="en-US" b="1" dirty="0" smtClean="0"/>
              <a:t>-l </a:t>
            </a:r>
            <a:r>
              <a:rPr lang="en-US" b="1" dirty="0" err="1" smtClean="0"/>
              <a:t>poarte</a:t>
            </a:r>
            <a:r>
              <a:rPr lang="en-US" b="1" dirty="0" smtClean="0"/>
              <a:t> </a:t>
            </a:r>
            <a:r>
              <a:rPr lang="en-US" b="1" dirty="0" err="1" smtClean="0"/>
              <a:t>împotriva</a:t>
            </a:r>
            <a:r>
              <a:rPr lang="en-US" b="1" dirty="0" smtClean="0"/>
              <a:t> </a:t>
            </a:r>
            <a:r>
              <a:rPr lang="en-US" b="1" dirty="0" err="1" smtClean="0"/>
              <a:t>Marii</a:t>
            </a:r>
            <a:r>
              <a:rPr lang="en-US" b="1" dirty="0" smtClean="0"/>
              <a:t> </a:t>
            </a:r>
            <a:r>
              <a:rPr lang="en-US" b="1" dirty="0" err="1" smtClean="0"/>
              <a:t>Britanii</a:t>
            </a:r>
            <a:r>
              <a:rPr lang="en-US" b="1" dirty="0" smtClean="0"/>
              <a:t>, a </a:t>
            </a:r>
            <a:r>
              <a:rPr lang="en-US" b="1" dirty="0" err="1" smtClean="0"/>
              <a:t>Olandei</a:t>
            </a:r>
            <a:r>
              <a:rPr lang="en-US" b="1" dirty="0" smtClean="0"/>
              <a:t> </a:t>
            </a:r>
            <a:r>
              <a:rPr lang="en-US" b="1" dirty="0" err="1" smtClean="0"/>
              <a:t>și</a:t>
            </a:r>
            <a:r>
              <a:rPr lang="en-US" b="1" dirty="0" smtClean="0"/>
              <a:t> a </a:t>
            </a:r>
            <a:r>
              <a:rPr lang="en-US" b="1" dirty="0" err="1" smtClean="0"/>
              <a:t>Statelor</a:t>
            </a:r>
            <a:r>
              <a:rPr lang="en-US" b="1" dirty="0" smtClean="0"/>
              <a:t> Unite ale </a:t>
            </a:r>
            <a:r>
              <a:rPr lang="en-US" b="1" dirty="0" err="1" smtClean="0"/>
              <a:t>Americii</a:t>
            </a:r>
            <a:r>
              <a:rPr lang="en-US" b="1" dirty="0" smtClean="0"/>
              <a:t>. </a:t>
            </a:r>
            <a:endParaRPr lang="ro-RO" dirty="0" smtClean="0"/>
          </a:p>
          <a:p>
            <a:endParaRPr lang="ro-RO" dirty="0"/>
          </a:p>
        </p:txBody>
      </p:sp>
      <p:pic>
        <p:nvPicPr>
          <p:cNvPr id="2050" name="Picture 2" descr="F:\Resurse\pearlharbor1 (1).jpg"/>
          <p:cNvPicPr>
            <a:picLocks noChangeAspect="1" noChangeArrowheads="1"/>
          </p:cNvPicPr>
          <p:nvPr/>
        </p:nvPicPr>
        <p:blipFill>
          <a:blip r:embed="rId2"/>
          <a:srcRect/>
          <a:stretch>
            <a:fillRect/>
          </a:stretch>
        </p:blipFill>
        <p:spPr bwMode="auto">
          <a:xfrm>
            <a:off x="4853167" y="609601"/>
            <a:ext cx="4290841" cy="2633212"/>
          </a:xfrm>
          <a:prstGeom prst="rect">
            <a:avLst/>
          </a:prstGeom>
          <a:noFill/>
        </p:spPr>
      </p:pic>
      <p:sp>
        <p:nvSpPr>
          <p:cNvPr id="5" name="Content Placeholder 2"/>
          <p:cNvSpPr txBox="1">
            <a:spLocks/>
          </p:cNvSpPr>
          <p:nvPr/>
        </p:nvSpPr>
        <p:spPr>
          <a:xfrm>
            <a:off x="152400" y="3048004"/>
            <a:ext cx="5029200" cy="3352800"/>
          </a:xfrm>
          <a:prstGeom prst="rect">
            <a:avLst/>
          </a:prstGeom>
        </p:spPr>
        <p:txBody>
          <a:bodyPr vert="horz" lIns="54818" tIns="91360" rIns="91360" bIns="45682" rtlCol="0">
            <a:normAutofit/>
          </a:bodyPr>
          <a:lstStyle/>
          <a:p>
            <a:r>
              <a:rPr lang="en-US" sz="2000" b="1" dirty="0" err="1" smtClean="0"/>
              <a:t>Atacul</a:t>
            </a:r>
            <a:r>
              <a:rPr lang="en-US" sz="2000" b="1" dirty="0" smtClean="0"/>
              <a:t> a </a:t>
            </a:r>
            <a:r>
              <a:rPr lang="en-US" sz="2000" b="1" dirty="0" err="1" smtClean="0"/>
              <a:t>avut</a:t>
            </a:r>
            <a:r>
              <a:rPr lang="en-US" sz="2000" b="1" dirty="0" smtClean="0"/>
              <a:t> </a:t>
            </a:r>
            <a:r>
              <a:rPr lang="en-US" sz="2000" b="1" dirty="0" err="1" smtClean="0"/>
              <a:t>menirea</a:t>
            </a:r>
            <a:r>
              <a:rPr lang="en-US" sz="2000" b="1" dirty="0" smtClean="0"/>
              <a:t> de a </a:t>
            </a:r>
            <a:r>
              <a:rPr lang="en-US" sz="2000" b="1" dirty="0" err="1" smtClean="0"/>
              <a:t>anihila</a:t>
            </a:r>
            <a:r>
              <a:rPr lang="en-US" sz="2000" b="1" dirty="0" smtClean="0"/>
              <a:t> marina </a:t>
            </a:r>
            <a:r>
              <a:rPr lang="en-US" sz="2000" b="1" dirty="0" err="1" smtClean="0"/>
              <a:t>americană</a:t>
            </a:r>
            <a:r>
              <a:rPr lang="en-US" sz="2000" b="1" dirty="0" smtClean="0"/>
              <a:t>, </a:t>
            </a:r>
            <a:r>
              <a:rPr lang="en-US" sz="2000" b="1" dirty="0" err="1" smtClean="0"/>
              <a:t>astfel</a:t>
            </a:r>
            <a:r>
              <a:rPr lang="en-US" sz="2000" b="1" dirty="0" smtClean="0"/>
              <a:t> </a:t>
            </a:r>
            <a:r>
              <a:rPr lang="en-US" sz="2000" b="1" dirty="0" err="1" smtClean="0"/>
              <a:t>încât</a:t>
            </a:r>
            <a:r>
              <a:rPr lang="en-US" sz="2000" b="1" dirty="0" smtClean="0"/>
              <a:t> </a:t>
            </a:r>
            <a:r>
              <a:rPr lang="en-US" sz="2000" b="1" dirty="0" err="1" smtClean="0"/>
              <a:t>să</a:t>
            </a:r>
            <a:r>
              <a:rPr lang="en-US" sz="2000" b="1" dirty="0" smtClean="0"/>
              <a:t> nu </a:t>
            </a:r>
            <a:r>
              <a:rPr lang="en-US" sz="2000" b="1" dirty="0" err="1" smtClean="0"/>
              <a:t>împiedice</a:t>
            </a:r>
            <a:r>
              <a:rPr lang="en-US" sz="2000" b="1" dirty="0" smtClean="0"/>
              <a:t> </a:t>
            </a:r>
            <a:r>
              <a:rPr lang="en-US" sz="2000" b="1" dirty="0" err="1" smtClean="0"/>
              <a:t>atacul</a:t>
            </a:r>
            <a:r>
              <a:rPr lang="en-US" sz="2000" b="1" dirty="0" smtClean="0"/>
              <a:t> </a:t>
            </a:r>
            <a:r>
              <a:rPr lang="en-US" sz="2000" b="1" dirty="0" err="1" smtClean="0"/>
              <a:t>planificat</a:t>
            </a:r>
            <a:r>
              <a:rPr lang="en-US" sz="2000" b="1" dirty="0" smtClean="0"/>
              <a:t> de </a:t>
            </a:r>
            <a:r>
              <a:rPr lang="en-US" sz="2000" b="1" dirty="0" err="1" smtClean="0"/>
              <a:t>Japonia</a:t>
            </a:r>
            <a:r>
              <a:rPr lang="en-US" sz="2000" b="1" dirty="0" smtClean="0"/>
              <a:t> </a:t>
            </a:r>
            <a:r>
              <a:rPr lang="en-US" sz="2000" b="1" dirty="0" err="1" smtClean="0"/>
              <a:t>asupra</a:t>
            </a:r>
            <a:r>
              <a:rPr lang="en-US" sz="2000" b="1" dirty="0" smtClean="0"/>
              <a:t> </a:t>
            </a:r>
            <a:r>
              <a:rPr lang="en-US" sz="2000" b="1" dirty="0" err="1" smtClean="0"/>
              <a:t>Malaeziei</a:t>
            </a:r>
            <a:r>
              <a:rPr lang="en-US" sz="2000" b="1" dirty="0" smtClean="0"/>
              <a:t> </a:t>
            </a:r>
            <a:r>
              <a:rPr lang="en-US" sz="2000" b="1" dirty="0" err="1" smtClean="0"/>
              <a:t>și</a:t>
            </a:r>
            <a:r>
              <a:rPr lang="en-US" sz="2000" b="1" dirty="0" smtClean="0"/>
              <a:t> a </a:t>
            </a:r>
            <a:r>
              <a:rPr lang="en-US" sz="2000" b="1" dirty="0" err="1" smtClean="0"/>
              <a:t>Indiilor</a:t>
            </a:r>
            <a:r>
              <a:rPr lang="en-US" sz="2000" b="1" dirty="0" smtClean="0"/>
              <a:t> de </a:t>
            </a:r>
            <a:r>
              <a:rPr lang="en-US" sz="2000" b="1" dirty="0" err="1" smtClean="0"/>
              <a:t>Est</a:t>
            </a:r>
            <a:r>
              <a:rPr lang="en-US" sz="2000" b="1" dirty="0" smtClean="0"/>
              <a:t> </a:t>
            </a:r>
            <a:r>
              <a:rPr lang="en-US" sz="2000" b="1" dirty="0" err="1" smtClean="0"/>
              <a:t>olandeze</a:t>
            </a:r>
            <a:r>
              <a:rPr lang="en-US" sz="2000" b="1" dirty="0" smtClean="0"/>
              <a:t>, </a:t>
            </a:r>
            <a:r>
              <a:rPr lang="en-US" sz="2000" b="1" dirty="0" err="1" smtClean="0"/>
              <a:t>unde</a:t>
            </a:r>
            <a:r>
              <a:rPr lang="en-US" sz="2000" b="1" dirty="0" smtClean="0"/>
              <a:t> </a:t>
            </a:r>
            <a:r>
              <a:rPr lang="en-US" sz="2000" b="1" dirty="0" err="1" smtClean="0"/>
              <a:t>Japonia</a:t>
            </a:r>
            <a:r>
              <a:rPr lang="en-US" sz="2000" b="1" dirty="0" smtClean="0"/>
              <a:t> </a:t>
            </a:r>
            <a:r>
              <a:rPr lang="en-US" sz="2000" b="1" dirty="0" err="1" smtClean="0"/>
              <a:t>căuta</a:t>
            </a:r>
            <a:r>
              <a:rPr lang="en-US" sz="2000" b="1" dirty="0" smtClean="0"/>
              <a:t> </a:t>
            </a:r>
            <a:r>
              <a:rPr lang="en-US" sz="2000" b="1" dirty="0" err="1" smtClean="0"/>
              <a:t>acces</a:t>
            </a:r>
            <a:r>
              <a:rPr lang="en-US" sz="2000" b="1" dirty="0" smtClean="0"/>
              <a:t> la </a:t>
            </a:r>
            <a:r>
              <a:rPr lang="en-US" sz="2000" b="1" dirty="0" err="1" smtClean="0"/>
              <a:t>rezervele</a:t>
            </a:r>
            <a:r>
              <a:rPr lang="en-US" sz="2000" b="1" dirty="0" smtClean="0"/>
              <a:t> </a:t>
            </a:r>
            <a:r>
              <a:rPr lang="en-US" sz="2000" b="1" dirty="0" err="1" smtClean="0"/>
              <a:t>bogate</a:t>
            </a:r>
            <a:r>
              <a:rPr lang="en-US" sz="2000" b="1" dirty="0" smtClean="0"/>
              <a:t> de petrol </a:t>
            </a:r>
            <a:r>
              <a:rPr lang="en-US" sz="2000" b="1" dirty="0" err="1" smtClean="0"/>
              <a:t>si</a:t>
            </a:r>
            <a:r>
              <a:rPr lang="en-US" sz="2000" b="1" dirty="0" smtClean="0"/>
              <a:t> </a:t>
            </a:r>
            <a:r>
              <a:rPr lang="en-US" sz="2000" b="1" dirty="0" err="1" smtClean="0"/>
              <a:t>cauciuc</a:t>
            </a:r>
            <a:r>
              <a:rPr lang="en-US" sz="2000" b="1" dirty="0" smtClean="0"/>
              <a:t> </a:t>
            </a:r>
            <a:endParaRPr lang="ro-RO" sz="2000" dirty="0" smtClean="0"/>
          </a:p>
          <a:p>
            <a:pPr marL="438547" indent="-319775" defTabSz="913642">
              <a:buClr>
                <a:schemeClr val="accent1"/>
              </a:buClr>
              <a:buSzPct val="80000"/>
              <a:buFont typeface="Wingdings 2"/>
              <a:buChar char=""/>
              <a:defRPr/>
            </a:pPr>
            <a:endParaRPr lang="ro-RO" sz="3200" dirty="0"/>
          </a:p>
        </p:txBody>
      </p:sp>
      <p:sp>
        <p:nvSpPr>
          <p:cNvPr id="6" name="Content Placeholder 2"/>
          <p:cNvSpPr txBox="1">
            <a:spLocks/>
          </p:cNvSpPr>
          <p:nvPr/>
        </p:nvSpPr>
        <p:spPr>
          <a:xfrm flipH="1">
            <a:off x="0" y="5105400"/>
            <a:ext cx="5181600" cy="1981200"/>
          </a:xfrm>
          <a:prstGeom prst="rect">
            <a:avLst/>
          </a:prstGeom>
        </p:spPr>
        <p:txBody>
          <a:bodyPr vert="horz" lIns="54818" tIns="91360" rIns="91360" bIns="45682" rtlCol="0">
            <a:normAutofit/>
          </a:bodyPr>
          <a:lstStyle/>
          <a:p>
            <a:r>
              <a:rPr lang="en-US" sz="2000" b="1" dirty="0" err="1" smtClean="0"/>
              <a:t>Americanii</a:t>
            </a:r>
            <a:r>
              <a:rPr lang="en-US" sz="2000" b="1" dirty="0" smtClean="0"/>
              <a:t> </a:t>
            </a:r>
            <a:r>
              <a:rPr lang="en-US" sz="2000" b="1" dirty="0" err="1" smtClean="0"/>
              <a:t>erau</a:t>
            </a:r>
            <a:r>
              <a:rPr lang="en-US" sz="2000" b="1" dirty="0" smtClean="0"/>
              <a:t> </a:t>
            </a:r>
            <a:r>
              <a:rPr lang="en-US" sz="2000" b="1" dirty="0" err="1" smtClean="0"/>
              <a:t>nepregătiți</a:t>
            </a:r>
            <a:r>
              <a:rPr lang="en-US" sz="2000" b="1" dirty="0" smtClean="0"/>
              <a:t> </a:t>
            </a:r>
            <a:r>
              <a:rPr lang="en-US" sz="2000" b="1" dirty="0" err="1" smtClean="0"/>
              <a:t>pentru</a:t>
            </a:r>
            <a:r>
              <a:rPr lang="en-US" sz="2000" b="1" dirty="0" smtClean="0"/>
              <a:t> un </a:t>
            </a:r>
            <a:r>
              <a:rPr lang="en-US" sz="2000" b="1" dirty="0" err="1" smtClean="0"/>
              <a:t>astfel</a:t>
            </a:r>
            <a:r>
              <a:rPr lang="en-US" sz="2000" b="1" dirty="0" smtClean="0"/>
              <a:t> de </a:t>
            </a:r>
            <a:r>
              <a:rPr lang="en-US" sz="2000" b="1" dirty="0" err="1" smtClean="0"/>
              <a:t>atac</a:t>
            </a:r>
            <a:r>
              <a:rPr lang="en-US" sz="2000" b="1" dirty="0" smtClean="0"/>
              <a:t>: </a:t>
            </a:r>
            <a:r>
              <a:rPr lang="en-US" sz="2000" b="1" dirty="0" err="1" smtClean="0"/>
              <a:t>dulapurile</a:t>
            </a:r>
            <a:r>
              <a:rPr lang="en-US" sz="2000" b="1" dirty="0" smtClean="0"/>
              <a:t> cu </a:t>
            </a:r>
            <a:r>
              <a:rPr lang="en-US" sz="2000" b="1" dirty="0" err="1" smtClean="0"/>
              <a:t>muniție</a:t>
            </a:r>
            <a:r>
              <a:rPr lang="en-US" sz="2000" b="1" dirty="0" smtClean="0"/>
              <a:t> </a:t>
            </a:r>
            <a:r>
              <a:rPr lang="en-US" sz="2000" b="1" dirty="0" err="1" smtClean="0"/>
              <a:t>erau</a:t>
            </a:r>
            <a:r>
              <a:rPr lang="en-US" sz="2000" b="1" dirty="0" smtClean="0"/>
              <a:t> </a:t>
            </a:r>
            <a:r>
              <a:rPr lang="en-US" sz="2000" b="1" dirty="0" err="1" smtClean="0"/>
              <a:t>încuiate</a:t>
            </a:r>
            <a:r>
              <a:rPr lang="en-US" sz="2000" b="1" dirty="0" smtClean="0"/>
              <a:t>, </a:t>
            </a:r>
            <a:r>
              <a:rPr lang="en-US" sz="2000" b="1" dirty="0" err="1" smtClean="0"/>
              <a:t>avioanele</a:t>
            </a:r>
            <a:r>
              <a:rPr lang="en-US" sz="2000" b="1" dirty="0" smtClean="0"/>
              <a:t> </a:t>
            </a:r>
            <a:r>
              <a:rPr lang="en-US" sz="2000" b="1" dirty="0" err="1" smtClean="0"/>
              <a:t>erau</a:t>
            </a:r>
            <a:r>
              <a:rPr lang="en-US" sz="2000" b="1" dirty="0" smtClean="0"/>
              <a:t> </a:t>
            </a:r>
            <a:r>
              <a:rPr lang="en-US" sz="2000" b="1" dirty="0" err="1" smtClean="0"/>
              <a:t>parcate</a:t>
            </a:r>
            <a:r>
              <a:rPr lang="en-US" sz="2000" b="1" dirty="0" smtClean="0"/>
              <a:t> </a:t>
            </a:r>
            <a:r>
              <a:rPr lang="en-US" sz="2000" b="1" dirty="0" err="1" smtClean="0"/>
              <a:t>aripă</a:t>
            </a:r>
            <a:r>
              <a:rPr lang="en-US" sz="2000" b="1" dirty="0" smtClean="0"/>
              <a:t> </a:t>
            </a:r>
            <a:r>
              <a:rPr lang="en-US" sz="2000" b="1" dirty="0" err="1" smtClean="0"/>
              <a:t>lângă</a:t>
            </a:r>
            <a:r>
              <a:rPr lang="en-US" sz="2000" b="1" dirty="0" smtClean="0"/>
              <a:t> </a:t>
            </a:r>
            <a:r>
              <a:rPr lang="en-US" sz="2000" b="1" dirty="0" err="1" smtClean="0"/>
              <a:t>aripă</a:t>
            </a:r>
            <a:r>
              <a:rPr lang="en-US" sz="2000" b="1" dirty="0" smtClean="0"/>
              <a:t> </a:t>
            </a:r>
            <a:r>
              <a:rPr lang="en-US" sz="2000" b="1" dirty="0" err="1" smtClean="0"/>
              <a:t>în</a:t>
            </a:r>
            <a:r>
              <a:rPr lang="en-US" sz="2000" b="1" dirty="0" smtClean="0"/>
              <a:t> </a:t>
            </a:r>
            <a:r>
              <a:rPr lang="en-US" sz="2000" b="1" dirty="0" err="1" smtClean="0"/>
              <a:t>aer</a:t>
            </a:r>
            <a:r>
              <a:rPr lang="en-US" sz="2000" b="1" dirty="0" smtClean="0"/>
              <a:t> </a:t>
            </a:r>
            <a:r>
              <a:rPr lang="en-US" sz="2000" b="1" dirty="0" err="1" smtClean="0"/>
              <a:t>liber</a:t>
            </a:r>
            <a:r>
              <a:rPr lang="en-US" sz="2000" b="1" dirty="0" smtClean="0"/>
              <a:t> </a:t>
            </a:r>
            <a:endParaRPr lang="ro-RO" sz="2000" dirty="0" smtClean="0"/>
          </a:p>
          <a:p>
            <a:pPr marL="438547" indent="-319775" defTabSz="913642">
              <a:buClr>
                <a:schemeClr val="accent1"/>
              </a:buClr>
              <a:buSzPct val="80000"/>
              <a:buFont typeface="Wingdings 2"/>
              <a:buChar char=""/>
              <a:defRPr/>
            </a:pPr>
            <a:endParaRPr lang="ro-RO" sz="3200" dirty="0"/>
          </a:p>
        </p:txBody>
      </p:sp>
      <p:pic>
        <p:nvPicPr>
          <p:cNvPr id="2051" name="Picture 3" descr="F:\Resurse\pearlharbor2.jpg"/>
          <p:cNvPicPr>
            <a:picLocks noChangeAspect="1" noChangeArrowheads="1"/>
          </p:cNvPicPr>
          <p:nvPr/>
        </p:nvPicPr>
        <p:blipFill>
          <a:blip r:embed="rId3"/>
          <a:srcRect/>
          <a:stretch>
            <a:fillRect/>
          </a:stretch>
        </p:blipFill>
        <p:spPr bwMode="auto">
          <a:xfrm>
            <a:off x="5303520" y="3429000"/>
            <a:ext cx="3840480" cy="320040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style.rotation</p:attrName>
                                        </p:attrNameLst>
                                      </p:cBhvr>
                                      <p:tavLst>
                                        <p:tav tm="0">
                                          <p:val>
                                            <p:fltVal val="720"/>
                                          </p:val>
                                        </p:tav>
                                        <p:tav tm="100000">
                                          <p:val>
                                            <p:fltVal val="0"/>
                                          </p:val>
                                        </p:tav>
                                      </p:tavLst>
                                    </p:anim>
                                    <p:anim calcmode="lin" valueType="num">
                                      <p:cBhvr>
                                        <p:cTn id="9" dur="2000" fill="hold"/>
                                        <p:tgtEl>
                                          <p:spTgt spid="2050"/>
                                        </p:tgtEl>
                                        <p:attrNameLst>
                                          <p:attrName>ppt_h</p:attrName>
                                        </p:attrNameLst>
                                      </p:cBhvr>
                                      <p:tavLst>
                                        <p:tav tm="0">
                                          <p:val>
                                            <p:fltVal val="0"/>
                                          </p:val>
                                        </p:tav>
                                        <p:tav tm="100000">
                                          <p:val>
                                            <p:strVal val="#ppt_h"/>
                                          </p:val>
                                        </p:tav>
                                      </p:tavLst>
                                    </p:anim>
                                    <p:anim calcmode="lin" valueType="num">
                                      <p:cBhvr>
                                        <p:cTn id="10" dur="2000" fill="hold"/>
                                        <p:tgtEl>
                                          <p:spTgt spid="205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wedge">
                                      <p:cBhvr>
                                        <p:cTn id="15"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Japonezii</a:t>
            </a:r>
            <a:r>
              <a:rPr lang="en-US" dirty="0" smtClean="0"/>
              <a:t> au </a:t>
            </a:r>
            <a:r>
              <a:rPr lang="en-US" dirty="0" err="1" smtClean="0"/>
              <a:t>atacat</a:t>
            </a:r>
            <a:r>
              <a:rPr lang="en-US" dirty="0" smtClean="0"/>
              <a:t> in </a:t>
            </a:r>
            <a:r>
              <a:rPr lang="en-US" dirty="0" err="1" smtClean="0"/>
              <a:t>doua</a:t>
            </a:r>
            <a:r>
              <a:rPr lang="en-US" dirty="0" smtClean="0"/>
              <a:t> </a:t>
            </a:r>
            <a:r>
              <a:rPr lang="en-US" dirty="0" err="1" smtClean="0"/>
              <a:t>valuri</a:t>
            </a:r>
            <a:r>
              <a:rPr lang="en-US" dirty="0" smtClean="0"/>
              <a:t>. </a:t>
            </a:r>
            <a:r>
              <a:rPr lang="ro-RO" dirty="0" smtClean="0"/>
              <a:t/>
            </a:r>
            <a:br>
              <a:rPr lang="ro-RO" dirty="0" smtClean="0"/>
            </a:br>
            <a:endParaRPr lang="ro-RO" dirty="0"/>
          </a:p>
        </p:txBody>
      </p:sp>
      <p:sp>
        <p:nvSpPr>
          <p:cNvPr id="3" name="Content Placeholder 2"/>
          <p:cNvSpPr>
            <a:spLocks noGrp="1"/>
          </p:cNvSpPr>
          <p:nvPr>
            <p:ph idx="1"/>
          </p:nvPr>
        </p:nvSpPr>
        <p:spPr>
          <a:xfrm>
            <a:off x="0" y="1143016"/>
            <a:ext cx="4495800" cy="3101609"/>
          </a:xfrm>
        </p:spPr>
        <p:txBody>
          <a:bodyPr>
            <a:normAutofit fontScale="77500" lnSpcReduction="20000"/>
          </a:bodyPr>
          <a:lstStyle/>
          <a:p>
            <a:pPr>
              <a:buNone/>
            </a:pPr>
            <a:endParaRPr lang="ro-RO" dirty="0" smtClean="0"/>
          </a:p>
          <a:p>
            <a:r>
              <a:rPr lang="en-US" b="1" dirty="0" err="1" smtClean="0"/>
              <a:t>Primul</a:t>
            </a:r>
            <a:r>
              <a:rPr lang="en-US" b="1" dirty="0" smtClean="0"/>
              <a:t> </a:t>
            </a:r>
            <a:r>
              <a:rPr lang="en-US" b="1" dirty="0" err="1" smtClean="0"/>
              <a:t>val</a:t>
            </a:r>
            <a:r>
              <a:rPr lang="en-US" b="1" dirty="0" smtClean="0"/>
              <a:t> </a:t>
            </a:r>
            <a:r>
              <a:rPr lang="en-US" b="1" dirty="0" err="1" smtClean="0"/>
              <a:t>constând</a:t>
            </a:r>
            <a:r>
              <a:rPr lang="en-US" b="1" dirty="0" smtClean="0"/>
              <a:t> in 180 de </a:t>
            </a:r>
            <a:r>
              <a:rPr lang="en-US" b="1" dirty="0" err="1" smtClean="0"/>
              <a:t>avioane</a:t>
            </a:r>
            <a:r>
              <a:rPr lang="en-US" b="1" dirty="0" smtClean="0"/>
              <a:t> a </a:t>
            </a:r>
            <a:r>
              <a:rPr lang="en-US" b="1" dirty="0" err="1" smtClean="0"/>
              <a:t>fost</a:t>
            </a:r>
            <a:r>
              <a:rPr lang="en-US" b="1" dirty="0" smtClean="0"/>
              <a:t> </a:t>
            </a:r>
            <a:r>
              <a:rPr lang="en-US" b="1" dirty="0" err="1" smtClean="0"/>
              <a:t>lansat</a:t>
            </a:r>
            <a:r>
              <a:rPr lang="en-US" b="1" dirty="0" smtClean="0"/>
              <a:t> de la </a:t>
            </a:r>
            <a:r>
              <a:rPr lang="en-US" b="1" dirty="0" err="1" smtClean="0"/>
              <a:t>nord</a:t>
            </a:r>
            <a:r>
              <a:rPr lang="en-US" b="1" dirty="0" smtClean="0"/>
              <a:t> de </a:t>
            </a:r>
            <a:r>
              <a:rPr lang="en-US" b="1" dirty="0" err="1" smtClean="0"/>
              <a:t>insula</a:t>
            </a:r>
            <a:r>
              <a:rPr lang="en-US" b="1" dirty="0" smtClean="0"/>
              <a:t> Oahu de </a:t>
            </a:r>
            <a:r>
              <a:rPr lang="en-US" b="1" dirty="0" err="1" smtClean="0"/>
              <a:t>către</a:t>
            </a:r>
            <a:r>
              <a:rPr lang="en-US" b="1" dirty="0" smtClean="0"/>
              <a:t> </a:t>
            </a:r>
            <a:r>
              <a:rPr lang="en-US" b="1" dirty="0" err="1" smtClean="0"/>
              <a:t>căpitanul</a:t>
            </a:r>
            <a:r>
              <a:rPr lang="en-US" b="1" dirty="0" smtClean="0"/>
              <a:t> de </a:t>
            </a:r>
            <a:r>
              <a:rPr lang="en-US" b="1" dirty="0" err="1" smtClean="0"/>
              <a:t>marină</a:t>
            </a:r>
            <a:r>
              <a:rPr lang="en-US" b="1" dirty="0" smtClean="0"/>
              <a:t> </a:t>
            </a:r>
            <a:r>
              <a:rPr lang="en-US" b="1" dirty="0" err="1" smtClean="0"/>
              <a:t>militară</a:t>
            </a:r>
            <a:r>
              <a:rPr lang="en-US" b="1" dirty="0" smtClean="0"/>
              <a:t> </a:t>
            </a:r>
            <a:r>
              <a:rPr lang="en-US" b="1" dirty="0" err="1" smtClean="0"/>
              <a:t>Mitsuo</a:t>
            </a:r>
            <a:r>
              <a:rPr lang="en-US" b="1" dirty="0" smtClean="0"/>
              <a:t> </a:t>
            </a:r>
            <a:r>
              <a:rPr lang="en-US" b="1" dirty="0" err="1" smtClean="0"/>
              <a:t>Fuchida</a:t>
            </a:r>
            <a:r>
              <a:rPr lang="en-US" b="1" dirty="0" smtClean="0"/>
              <a:t>. 6 </a:t>
            </a:r>
            <a:r>
              <a:rPr lang="en-US" b="1" dirty="0" err="1" smtClean="0"/>
              <a:t>avioane</a:t>
            </a:r>
            <a:r>
              <a:rPr lang="en-US" b="1" dirty="0" smtClean="0"/>
              <a:t> n-au </a:t>
            </a:r>
            <a:r>
              <a:rPr lang="en-US" b="1" dirty="0" err="1" smtClean="0"/>
              <a:t>reușit</a:t>
            </a:r>
            <a:r>
              <a:rPr lang="en-US" b="1" dirty="0" smtClean="0"/>
              <a:t> </a:t>
            </a:r>
            <a:r>
              <a:rPr lang="en-US" b="1" dirty="0" err="1" smtClean="0"/>
              <a:t>să</a:t>
            </a:r>
            <a:r>
              <a:rPr lang="en-US" b="1" dirty="0" smtClean="0"/>
              <a:t> </a:t>
            </a:r>
            <a:r>
              <a:rPr lang="en-US" b="1" dirty="0" err="1" smtClean="0"/>
              <a:t>decoleze</a:t>
            </a:r>
            <a:r>
              <a:rPr lang="en-US" b="1" dirty="0" smtClean="0"/>
              <a:t> din </a:t>
            </a:r>
            <a:r>
              <a:rPr lang="en-US" b="1" dirty="0" err="1" smtClean="0"/>
              <a:t>cauza</a:t>
            </a:r>
            <a:r>
              <a:rPr lang="en-US" b="1" dirty="0" smtClean="0"/>
              <a:t> </a:t>
            </a:r>
            <a:r>
              <a:rPr lang="en-US" b="1" dirty="0" err="1" smtClean="0"/>
              <a:t>unor</a:t>
            </a:r>
            <a:r>
              <a:rPr lang="en-US" b="1" dirty="0" smtClean="0"/>
              <a:t> </a:t>
            </a:r>
            <a:r>
              <a:rPr lang="en-US" b="1" dirty="0" err="1" smtClean="0"/>
              <a:t>probleme</a:t>
            </a:r>
            <a:r>
              <a:rPr lang="en-US" b="1" dirty="0" smtClean="0"/>
              <a:t> </a:t>
            </a:r>
            <a:r>
              <a:rPr lang="en-US" b="1" dirty="0" err="1" smtClean="0"/>
              <a:t>tehnice</a:t>
            </a:r>
            <a:r>
              <a:rPr lang="en-US" b="1" dirty="0" smtClean="0"/>
              <a:t> </a:t>
            </a:r>
            <a:endParaRPr lang="ro-RO" dirty="0" smtClean="0"/>
          </a:p>
          <a:p>
            <a:endParaRPr lang="ro-RO" dirty="0"/>
          </a:p>
        </p:txBody>
      </p:sp>
      <p:sp>
        <p:nvSpPr>
          <p:cNvPr id="4" name="Content Placeholder 2"/>
          <p:cNvSpPr txBox="1">
            <a:spLocks/>
          </p:cNvSpPr>
          <p:nvPr/>
        </p:nvSpPr>
        <p:spPr>
          <a:xfrm>
            <a:off x="4648201" y="3124216"/>
            <a:ext cx="4495800" cy="3101609"/>
          </a:xfrm>
          <a:prstGeom prst="rect">
            <a:avLst/>
          </a:prstGeom>
        </p:spPr>
        <p:txBody>
          <a:bodyPr vert="horz" lIns="54818" tIns="91360" rIns="91360" bIns="45682" rtlCol="0">
            <a:normAutofit lnSpcReduction="10000"/>
          </a:bodyPr>
          <a:lstStyle/>
          <a:p>
            <a:pPr marL="438547" indent="-319775" defTabSz="913642">
              <a:buClr>
                <a:schemeClr val="accent1"/>
              </a:buClr>
              <a:buSzPct val="80000"/>
              <a:defRPr/>
            </a:pPr>
            <a:endParaRPr lang="ro-RO" sz="3200" dirty="0" smtClean="0"/>
          </a:p>
          <a:p>
            <a:r>
              <a:rPr lang="en-US" sz="2400" b="1" dirty="0" smtClean="0"/>
              <a:t>Al </a:t>
            </a:r>
            <a:r>
              <a:rPr lang="en-US" sz="2400" b="1" dirty="0" err="1" smtClean="0"/>
              <a:t>doilea</a:t>
            </a:r>
            <a:r>
              <a:rPr lang="en-US" sz="2400" b="1" dirty="0" smtClean="0"/>
              <a:t> </a:t>
            </a:r>
            <a:r>
              <a:rPr lang="en-US" sz="2400" b="1" dirty="0" err="1" smtClean="0"/>
              <a:t>val</a:t>
            </a:r>
            <a:r>
              <a:rPr lang="en-US" sz="2400" b="1" dirty="0" smtClean="0"/>
              <a:t> a </a:t>
            </a:r>
            <a:r>
              <a:rPr lang="en-US" sz="2400" b="1" dirty="0" err="1" smtClean="0"/>
              <a:t>consistat</a:t>
            </a:r>
            <a:r>
              <a:rPr lang="en-US" sz="2400" b="1" dirty="0" smtClean="0"/>
              <a:t> din 171 de </a:t>
            </a:r>
            <a:r>
              <a:rPr lang="en-US" sz="2400" b="1" dirty="0" err="1" smtClean="0"/>
              <a:t>avioane</a:t>
            </a:r>
            <a:r>
              <a:rPr lang="en-US" sz="2400" b="1" dirty="0" smtClean="0"/>
              <a:t>: 54 B5N-uri, 81 de D3A-uri </a:t>
            </a:r>
            <a:r>
              <a:rPr lang="en-US" sz="2400" b="1" dirty="0" err="1" smtClean="0"/>
              <a:t>și</a:t>
            </a:r>
            <a:r>
              <a:rPr lang="en-US" sz="2400" b="1" dirty="0" smtClean="0"/>
              <a:t> 36 de A6M-uri, </a:t>
            </a:r>
            <a:r>
              <a:rPr lang="en-US" sz="2400" b="1" dirty="0" err="1" smtClean="0"/>
              <a:t>toate</a:t>
            </a:r>
            <a:r>
              <a:rPr lang="en-US" sz="2400" b="1" dirty="0" smtClean="0"/>
              <a:t> sub </a:t>
            </a:r>
            <a:r>
              <a:rPr lang="en-US" sz="2400" b="1" dirty="0" err="1" smtClean="0"/>
              <a:t>comanda</a:t>
            </a:r>
            <a:r>
              <a:rPr lang="en-US" sz="2400" b="1" dirty="0" smtClean="0"/>
              <a:t> </a:t>
            </a:r>
            <a:r>
              <a:rPr lang="en-US" sz="2400" b="1" dirty="0" err="1" smtClean="0"/>
              <a:t>locotenentul-comandor</a:t>
            </a:r>
            <a:r>
              <a:rPr lang="en-US" sz="2400" b="1" dirty="0" smtClean="0"/>
              <a:t> </a:t>
            </a:r>
            <a:r>
              <a:rPr lang="en-US" sz="2400" b="1" dirty="0" err="1" smtClean="0"/>
              <a:t>Shigekazu</a:t>
            </a:r>
            <a:r>
              <a:rPr lang="en-US" sz="2400" b="1" dirty="0" smtClean="0"/>
              <a:t> </a:t>
            </a:r>
            <a:r>
              <a:rPr lang="en-US" sz="2400" b="1" dirty="0" err="1" smtClean="0"/>
              <a:t>Shimazaki</a:t>
            </a:r>
            <a:r>
              <a:rPr lang="en-US" sz="2400" b="1" dirty="0" smtClean="0"/>
              <a:t>. 4 </a:t>
            </a:r>
            <a:r>
              <a:rPr lang="en-US" sz="2400" b="1" dirty="0" err="1" smtClean="0"/>
              <a:t>avioane</a:t>
            </a:r>
            <a:r>
              <a:rPr lang="en-US" sz="2400" b="1" dirty="0" smtClean="0"/>
              <a:t> nu au </a:t>
            </a:r>
            <a:r>
              <a:rPr lang="en-US" sz="2400" b="1" dirty="0" err="1" smtClean="0"/>
              <a:t>putut</a:t>
            </a:r>
            <a:r>
              <a:rPr lang="en-US" sz="2400" b="1" dirty="0" smtClean="0"/>
              <a:t> </a:t>
            </a:r>
            <a:r>
              <a:rPr lang="en-US" sz="2400" b="1" dirty="0" err="1" smtClean="0"/>
              <a:t>decola</a:t>
            </a:r>
            <a:r>
              <a:rPr lang="en-US" sz="2400" b="1" dirty="0" smtClean="0"/>
              <a:t> din </a:t>
            </a:r>
            <a:r>
              <a:rPr lang="en-US" sz="2400" b="1" dirty="0" err="1" smtClean="0"/>
              <a:t>cauza</a:t>
            </a:r>
            <a:r>
              <a:rPr lang="en-US" sz="2400" b="1" dirty="0" smtClean="0"/>
              <a:t> </a:t>
            </a:r>
            <a:r>
              <a:rPr lang="en-US" sz="2400" b="1" dirty="0" err="1" smtClean="0"/>
              <a:t>unor</a:t>
            </a:r>
            <a:r>
              <a:rPr lang="en-US" sz="2400" b="1" dirty="0" smtClean="0"/>
              <a:t> </a:t>
            </a:r>
            <a:r>
              <a:rPr lang="en-US" sz="2400" b="1" dirty="0" err="1" smtClean="0"/>
              <a:t>defecțiuni</a:t>
            </a:r>
            <a:r>
              <a:rPr lang="en-US" sz="2400" b="1" dirty="0" smtClean="0"/>
              <a:t> </a:t>
            </a:r>
            <a:r>
              <a:rPr lang="en-US" sz="2400" b="1" dirty="0" err="1" smtClean="0"/>
              <a:t>tehnice</a:t>
            </a:r>
            <a:r>
              <a:rPr lang="en-US" sz="2400" b="1" dirty="0" smtClean="0"/>
              <a:t>. </a:t>
            </a:r>
            <a:endParaRPr lang="ro-RO" sz="2400" dirty="0" smtClean="0"/>
          </a:p>
          <a:p>
            <a:pPr marL="438547" indent="-319775" defTabSz="913642">
              <a:buClr>
                <a:schemeClr val="accent1"/>
              </a:buClr>
              <a:buSzPct val="80000"/>
              <a:buFont typeface="Wingdings 2"/>
              <a:buChar char=""/>
              <a:defRPr/>
            </a:pPr>
            <a:endParaRPr lang="ro-RO" sz="3200" dirty="0"/>
          </a:p>
        </p:txBody>
      </p:sp>
      <p:pic>
        <p:nvPicPr>
          <p:cNvPr id="3076" name="Picture 4" descr="F:\Resurse\images.jpg"/>
          <p:cNvPicPr>
            <a:picLocks noChangeAspect="1" noChangeArrowheads="1"/>
          </p:cNvPicPr>
          <p:nvPr/>
        </p:nvPicPr>
        <p:blipFill>
          <a:blip r:embed="rId2"/>
          <a:srcRect/>
          <a:stretch>
            <a:fillRect/>
          </a:stretch>
        </p:blipFill>
        <p:spPr bwMode="auto">
          <a:xfrm>
            <a:off x="4724400" y="762016"/>
            <a:ext cx="4038600" cy="2833047"/>
          </a:xfrm>
          <a:prstGeom prst="rect">
            <a:avLst/>
          </a:prstGeom>
          <a:noFill/>
        </p:spPr>
      </p:pic>
      <p:pic>
        <p:nvPicPr>
          <p:cNvPr id="3077" name="Picture 5" descr="F:\Resurse\pearlharbor3.jpg"/>
          <p:cNvPicPr>
            <a:picLocks noChangeAspect="1" noChangeArrowheads="1"/>
          </p:cNvPicPr>
          <p:nvPr/>
        </p:nvPicPr>
        <p:blipFill>
          <a:blip r:embed="rId3"/>
          <a:srcRect/>
          <a:stretch>
            <a:fillRect/>
          </a:stretch>
        </p:blipFill>
        <p:spPr bwMode="auto">
          <a:xfrm>
            <a:off x="1" y="3962400"/>
            <a:ext cx="4613096" cy="2895600"/>
          </a:xfrm>
          <a:prstGeom prst="rect">
            <a:avLst/>
          </a:prstGeom>
          <a:noFill/>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amond(in)">
                                      <p:cBhvr>
                                        <p:cTn id="7" dur="2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p:cTn id="12" dur="500" fill="hold"/>
                                        <p:tgtEl>
                                          <p:spTgt spid="3077"/>
                                        </p:tgtEl>
                                        <p:attrNameLst>
                                          <p:attrName>ppt_w</p:attrName>
                                        </p:attrNameLst>
                                      </p:cBhvr>
                                      <p:tavLst>
                                        <p:tav tm="0">
                                          <p:val>
                                            <p:fltVal val="0"/>
                                          </p:val>
                                        </p:tav>
                                        <p:tav tm="100000">
                                          <p:val>
                                            <p:strVal val="#ppt_w"/>
                                          </p:val>
                                        </p:tav>
                                      </p:tavLst>
                                    </p:anim>
                                    <p:anim calcmode="lin" valueType="num">
                                      <p:cBhvr>
                                        <p:cTn id="13" dur="500" fill="hold"/>
                                        <p:tgtEl>
                                          <p:spTgt spid="30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ro-RO"/>
          </a:p>
        </p:txBody>
      </p:sp>
      <p:pic>
        <p:nvPicPr>
          <p:cNvPr id="4098" name="Picture 2" descr="F:\Resurse\pearl-jj-nara-ww2_125.jpg"/>
          <p:cNvPicPr>
            <a:picLocks noChangeAspect="1" noChangeArrowheads="1"/>
          </p:cNvPicPr>
          <p:nvPr/>
        </p:nvPicPr>
        <p:blipFill>
          <a:blip r:embed="rId2"/>
          <a:srcRect/>
          <a:stretch>
            <a:fillRect/>
          </a:stretch>
        </p:blipFill>
        <p:spPr bwMode="auto">
          <a:xfrm>
            <a:off x="0" y="1371600"/>
            <a:ext cx="9144000" cy="5486400"/>
          </a:xfrm>
          <a:prstGeom prst="rect">
            <a:avLst/>
          </a:prstGeom>
          <a:noFill/>
        </p:spPr>
      </p:pic>
      <p:sp>
        <p:nvSpPr>
          <p:cNvPr id="5" name="TextShape 3"/>
          <p:cNvSpPr txBox="1">
            <a:spLocks noGrp="1"/>
          </p:cNvSpPr>
          <p:nvPr>
            <p:ph type="title"/>
          </p:nvPr>
        </p:nvSpPr>
        <p:spPr>
          <a:prstGeom prst="rect">
            <a:avLst/>
          </a:prstGeom>
          <a:noFill/>
          <a:ln>
            <a:noFill/>
          </a:ln>
        </p:spPr>
        <p:txBody>
          <a:bodyPr lIns="0" tIns="0" rIns="0" bIns="0">
            <a:norm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spc="-1" dirty="0" err="1">
                <a:solidFill>
                  <a:schemeClr val="bg1"/>
                </a:solidFill>
                <a:uFill>
                  <a:solidFill>
                    <a:srgbClr val="FFFFFF"/>
                  </a:solidFill>
                </a:uFill>
                <a:latin typeface="sans-serif;Arial"/>
                <a:ea typeface="源ノ角ゴシック Bold"/>
              </a:rPr>
              <a:t>Atacul</a:t>
            </a:r>
            <a:r>
              <a:rPr lang="en-US" sz="3200" spc="-1" dirty="0">
                <a:solidFill>
                  <a:schemeClr val="bg1"/>
                </a:solidFill>
                <a:uFill>
                  <a:solidFill>
                    <a:srgbClr val="FFFFFF"/>
                  </a:solidFill>
                </a:uFill>
                <a:latin typeface="sans-serif;Arial"/>
                <a:ea typeface="源ノ角ゴシック Bold"/>
              </a:rPr>
              <a:t> a </a:t>
            </a:r>
            <a:r>
              <a:rPr lang="en-US" sz="3200" spc="-1" dirty="0" err="1">
                <a:solidFill>
                  <a:schemeClr val="bg1"/>
                </a:solidFill>
                <a:uFill>
                  <a:solidFill>
                    <a:srgbClr val="FFFFFF"/>
                  </a:solidFill>
                </a:uFill>
                <a:latin typeface="sans-serif;Arial"/>
                <a:ea typeface="源ノ角ゴシック Bold"/>
              </a:rPr>
              <a:t>durat</a:t>
            </a:r>
            <a:r>
              <a:rPr lang="en-US" sz="3200" spc="-1" dirty="0">
                <a:solidFill>
                  <a:schemeClr val="bg1"/>
                </a:solidFill>
                <a:uFill>
                  <a:solidFill>
                    <a:srgbClr val="FFFFFF"/>
                  </a:solidFill>
                </a:uFill>
                <a:latin typeface="sans-serif;Arial"/>
                <a:ea typeface="源ノ角ゴシック Bold"/>
              </a:rPr>
              <a:t> 90 de minute. 2.386 </a:t>
            </a:r>
            <a:r>
              <a:rPr lang="en-US" sz="3200" spc="-1" dirty="0" err="1">
                <a:solidFill>
                  <a:schemeClr val="bg1"/>
                </a:solidFill>
                <a:uFill>
                  <a:solidFill>
                    <a:srgbClr val="FFFFFF"/>
                  </a:solidFill>
                </a:uFill>
                <a:latin typeface="sans-serif;Arial"/>
                <a:ea typeface="源ノ角ゴシック Bold"/>
              </a:rPr>
              <a:t>americani</a:t>
            </a:r>
            <a:r>
              <a:rPr lang="en-US" sz="3200" spc="-1" dirty="0">
                <a:solidFill>
                  <a:schemeClr val="bg1"/>
                </a:solidFill>
                <a:uFill>
                  <a:solidFill>
                    <a:srgbClr val="FFFFFF"/>
                  </a:solidFill>
                </a:uFill>
                <a:latin typeface="sans-serif;Arial"/>
                <a:ea typeface="源ノ角ゴシック Bold"/>
              </a:rPr>
              <a:t> </a:t>
            </a:r>
            <a:r>
              <a:rPr lang="en-US" sz="3200" spc="-1" dirty="0" err="1">
                <a:solidFill>
                  <a:schemeClr val="bg1"/>
                </a:solidFill>
                <a:uFill>
                  <a:solidFill>
                    <a:srgbClr val="FFFFFF"/>
                  </a:solidFill>
                </a:uFill>
                <a:latin typeface="sans-serif;Arial"/>
                <a:ea typeface="源ノ角ゴシック Bold"/>
              </a:rPr>
              <a:t>si</a:t>
            </a:r>
            <a:r>
              <a:rPr lang="en-US" sz="3200" spc="-1" dirty="0">
                <a:solidFill>
                  <a:schemeClr val="bg1"/>
                </a:solidFill>
                <a:uFill>
                  <a:solidFill>
                    <a:srgbClr val="FFFFFF"/>
                  </a:solidFill>
                </a:uFill>
                <a:latin typeface="sans-serif;Arial"/>
                <a:ea typeface="源ノ角ゴシック Bold"/>
              </a:rPr>
              <a:t> 64 de </a:t>
            </a:r>
            <a:r>
              <a:rPr lang="en-US" sz="3200" spc="-1" dirty="0" err="1">
                <a:solidFill>
                  <a:schemeClr val="bg1"/>
                </a:solidFill>
                <a:uFill>
                  <a:solidFill>
                    <a:srgbClr val="FFFFFF"/>
                  </a:solidFill>
                </a:uFill>
                <a:latin typeface="sans-serif;Arial"/>
                <a:ea typeface="源ノ角ゴシック Bold"/>
              </a:rPr>
              <a:t>japonezi</a:t>
            </a:r>
            <a:r>
              <a:rPr lang="en-US" sz="3200" spc="-1" dirty="0">
                <a:solidFill>
                  <a:schemeClr val="bg1"/>
                </a:solidFill>
                <a:uFill>
                  <a:solidFill>
                    <a:srgbClr val="FFFFFF"/>
                  </a:solidFill>
                </a:uFill>
                <a:latin typeface="sans-serif;Arial"/>
                <a:ea typeface="源ノ角ゴシック Bold"/>
              </a:rPr>
              <a:t> au </a:t>
            </a:r>
            <a:r>
              <a:rPr lang="en-US" sz="3200" spc="-1" dirty="0" err="1">
                <a:solidFill>
                  <a:schemeClr val="bg1"/>
                </a:solidFill>
                <a:uFill>
                  <a:solidFill>
                    <a:srgbClr val="FFFFFF"/>
                  </a:solidFill>
                </a:uFill>
                <a:latin typeface="sans-serif;Arial"/>
                <a:ea typeface="源ノ角ゴシック Bold"/>
              </a:rPr>
              <a:t>pierit</a:t>
            </a:r>
            <a:endParaRPr lang="en-US" sz="4400" spc="-1" dirty="0">
              <a:solidFill>
                <a:schemeClr val="bg1"/>
              </a:solidFill>
              <a:uFill>
                <a:solidFill>
                  <a:srgbClr val="FFFFFF"/>
                </a:solidFill>
              </a:uFill>
              <a:latin typeface="Source Sans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olf-hitler_2.jpg"/>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428598" y="1071546"/>
            <a:ext cx="5072098" cy="3093078"/>
          </a:xfrm>
          <a:prstGeom prst="rect">
            <a:avLst/>
          </a:prstGeom>
          <a:noFill/>
        </p:spPr>
        <p:txBody>
          <a:bodyPr wrap="square" lIns="91360" tIns="45682" rIns="91360" bIns="45682" rtlCol="0">
            <a:spAutoFit/>
          </a:bodyPr>
          <a:lstStyle/>
          <a:p>
            <a:r>
              <a:rPr lang="en-CA" sz="3200" b="1" i="1" dirty="0" smtClean="0">
                <a:solidFill>
                  <a:schemeClr val="accent3">
                    <a:lumMod val="75000"/>
                  </a:schemeClr>
                </a:solidFill>
              </a:rPr>
              <a:t>   </a:t>
            </a:r>
            <a:r>
              <a:rPr lang="en-CA" sz="3200" b="1" i="1" dirty="0" smtClean="0">
                <a:solidFill>
                  <a:srgbClr val="FF0000"/>
                </a:solidFill>
              </a:rPr>
              <a:t>      Adolf Hitler</a:t>
            </a:r>
          </a:p>
          <a:p>
            <a:r>
              <a:rPr lang="en-CA" sz="3200" b="1" i="1" dirty="0" smtClean="0">
                <a:solidFill>
                  <a:srgbClr val="FF0000"/>
                </a:solidFill>
              </a:rPr>
              <a:t>   -</a:t>
            </a:r>
            <a:r>
              <a:rPr lang="en-CA" sz="3200" b="1" i="1" dirty="0" err="1" smtClean="0">
                <a:solidFill>
                  <a:srgbClr val="FF0000"/>
                </a:solidFill>
              </a:rPr>
              <a:t>omul</a:t>
            </a:r>
            <a:r>
              <a:rPr lang="en-CA" sz="3200" b="1" i="1" dirty="0" smtClean="0">
                <a:solidFill>
                  <a:srgbClr val="FF0000"/>
                </a:solidFill>
              </a:rPr>
              <a:t> din </a:t>
            </a:r>
            <a:r>
              <a:rPr lang="en-CA" sz="3200" b="1" i="1" dirty="0" err="1" smtClean="0">
                <a:solidFill>
                  <a:srgbClr val="FF0000"/>
                </a:solidFill>
              </a:rPr>
              <a:t>spatele</a:t>
            </a:r>
            <a:r>
              <a:rPr lang="en-CA" sz="3200" b="1" i="1" dirty="0" smtClean="0">
                <a:solidFill>
                  <a:srgbClr val="FF0000"/>
                </a:solidFill>
              </a:rPr>
              <a:t> </a:t>
            </a:r>
            <a:r>
              <a:rPr lang="en-CA" sz="3200" b="1" i="1" dirty="0" err="1" smtClean="0">
                <a:solidFill>
                  <a:srgbClr val="FF0000"/>
                </a:solidFill>
              </a:rPr>
              <a:t>temutului</a:t>
            </a:r>
            <a:r>
              <a:rPr lang="en-CA" sz="3200" b="1" i="1" dirty="0" smtClean="0">
                <a:solidFill>
                  <a:srgbClr val="FF0000"/>
                </a:solidFill>
              </a:rPr>
              <a:t> criminal  </a:t>
            </a:r>
            <a:r>
              <a:rPr lang="ro-RO" sz="3200" b="1" i="1" dirty="0" smtClean="0">
                <a:solidFill>
                  <a:srgbClr val="FF0000"/>
                </a:solidFill>
              </a:rPr>
              <a:t> </a:t>
            </a:r>
            <a:r>
              <a:rPr lang="en-CA" sz="3200" b="1" i="1" dirty="0" err="1" smtClean="0">
                <a:solidFill>
                  <a:srgbClr val="FF0000"/>
                </a:solidFill>
              </a:rPr>
              <a:t>nazist</a:t>
            </a:r>
            <a:r>
              <a:rPr lang="en-CA" sz="3200" b="1" i="1" dirty="0" smtClean="0">
                <a:solidFill>
                  <a:srgbClr val="FF0000"/>
                </a:solidFill>
              </a:rPr>
              <a:t>-</a:t>
            </a:r>
          </a:p>
          <a:p>
            <a:endParaRPr lang="en-CA" sz="3200" b="1" i="1" dirty="0">
              <a:solidFill>
                <a:srgbClr val="FF0000"/>
              </a:solidFill>
            </a:endParaRPr>
          </a:p>
          <a:p>
            <a:r>
              <a:rPr lang="en-CA" sz="3200" b="1" i="1" dirty="0" smtClean="0">
                <a:solidFill>
                  <a:srgbClr val="FF0000"/>
                </a:solidFill>
              </a:rPr>
              <a:t>n. 20 </a:t>
            </a:r>
            <a:r>
              <a:rPr lang="en-CA" sz="3200" b="1" i="1" dirty="0" err="1" smtClean="0">
                <a:solidFill>
                  <a:srgbClr val="FF0000"/>
                </a:solidFill>
              </a:rPr>
              <a:t>aprilie</a:t>
            </a:r>
            <a:r>
              <a:rPr lang="en-CA" sz="3200" b="1" i="1" dirty="0" smtClean="0">
                <a:solidFill>
                  <a:srgbClr val="FF0000"/>
                </a:solidFill>
              </a:rPr>
              <a:t> 1889</a:t>
            </a:r>
          </a:p>
          <a:p>
            <a:r>
              <a:rPr lang="en-CA" sz="3200" b="1" i="1" dirty="0" smtClean="0">
                <a:solidFill>
                  <a:srgbClr val="FF0000"/>
                </a:solidFill>
              </a:rPr>
              <a:t>d. 30aprilie 1945</a:t>
            </a:r>
            <a:endParaRPr lang="ro-RO" sz="3200" b="1" i="1" dirty="0">
              <a:solidFill>
                <a:srgbClr val="FF0000"/>
              </a:solidFill>
            </a:endParaRPr>
          </a:p>
        </p:txBody>
      </p:sp>
      <p:sp>
        <p:nvSpPr>
          <p:cNvPr id="5" name="TextBox 4"/>
          <p:cNvSpPr txBox="1"/>
          <p:nvPr/>
        </p:nvSpPr>
        <p:spPr>
          <a:xfrm>
            <a:off x="1142976" y="6396351"/>
            <a:ext cx="7286676" cy="461665"/>
          </a:xfrm>
          <a:prstGeom prst="rect">
            <a:avLst/>
          </a:prstGeom>
          <a:noFill/>
        </p:spPr>
        <p:txBody>
          <a:bodyPr wrap="square" lIns="91360" tIns="45682" rIns="91360" bIns="45682" rtlCol="0">
            <a:spAutoFit/>
          </a:bodyPr>
          <a:lstStyle/>
          <a:p>
            <a:r>
              <a:rPr lang="ro-RO" sz="2400" dirty="0" smtClean="0">
                <a:solidFill>
                  <a:srgbClr val="FF0000"/>
                </a:solidFill>
                <a:latin typeface="Arial Black" pitchFamily="34" charset="0"/>
              </a:rPr>
              <a:t>Prezentare realizata de Mocioi Teodora</a:t>
            </a:r>
          </a:p>
        </p:txBody>
      </p:sp>
      <p:pic>
        <p:nvPicPr>
          <p:cNvPr id="7" name="Great Epic Music I - Songs of the Archangels and the Mighty Kings.mp3">
            <a:hlinkClick r:id="" action="ppaction://media"/>
          </p:cNvPr>
          <p:cNvPicPr>
            <a:picLocks noRot="1" noChangeAspect="1"/>
          </p:cNvPicPr>
          <p:nvPr>
            <a:audioFile r:link="rId1"/>
          </p:nvPr>
        </p:nvPicPr>
        <p:blipFill>
          <a:blip r:embed="rId4"/>
          <a:stretch>
            <a:fillRect/>
          </a:stretch>
        </p:blipFill>
        <p:spPr>
          <a:xfrm>
            <a:off x="8610600" y="457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285720" y="1357300"/>
            <a:ext cx="5572132" cy="4857784"/>
          </a:xfrm>
          <a:prstGeom prst="rect">
            <a:avLst/>
          </a:prstGeom>
          <a:noFill/>
          <a:ln>
            <a:noFill/>
          </a:ln>
        </p:spPr>
        <p:txBody>
          <a:bodyPr lIns="91360" tIns="45682" rIns="91360" bIns="45682"/>
          <a:lstStyle/>
          <a:p>
            <a:pPr>
              <a:lnSpc>
                <a:spcPct val="100000"/>
              </a:lnSpc>
            </a:pPr>
            <a:r>
              <a:rPr lang="ro-RO" sz="2000" spc="-1" dirty="0">
                <a:solidFill>
                  <a:schemeClr val="accent6">
                    <a:lumMod val="20000"/>
                    <a:lumOff val="80000"/>
                  </a:schemeClr>
                </a:solidFill>
                <a:uFill>
                  <a:solidFill>
                    <a:srgbClr val="FFFFFF"/>
                  </a:solidFill>
                </a:uFill>
                <a:latin typeface="Calibri"/>
              </a:rPr>
              <a:t>  </a:t>
            </a:r>
            <a:r>
              <a:rPr lang="ro-RO" sz="2000" b="1" i="1" spc="-1" dirty="0">
                <a:solidFill>
                  <a:schemeClr val="accent6">
                    <a:lumMod val="20000"/>
                    <a:lumOff val="80000"/>
                  </a:schemeClr>
                </a:solidFill>
                <a:uFill>
                  <a:solidFill>
                    <a:srgbClr val="FFFFFF"/>
                  </a:solidFill>
                </a:uFill>
                <a:latin typeface="Calibri"/>
              </a:rPr>
              <a:t>Deoarece în registrul baptist nu era indicat numele tatălui său, Alois și-a luat inițial numele de familie al mamei sale, Schicklgruber. În 1842, Johann Georg Hiedler s-a căsătorit cu mama lui Alois, Maria Anna. După decesul ei din 1847 și al lui Johann Georg Hiedler în 1856, Alois a fost crescut în familia fratelui lui Hiedler, Johann Nepomuk Hiedler.În 1876, Alois s-a legitimizat și în registrul baptist a fost trecut Johann Georg Hiedler drept tatăl lui Alois (înregistra ca Georg Hitler). De atunci Alois a preluat numele de familie Hitler,scris și ca Hiedler, Hüttler sau Huettler.</a:t>
            </a:r>
            <a:endParaRPr lang="ro-RO" sz="2000" spc="-1" dirty="0">
              <a:solidFill>
                <a:schemeClr val="accent6">
                  <a:lumMod val="20000"/>
                  <a:lumOff val="80000"/>
                </a:schemeClr>
              </a:solidFill>
              <a:uFill>
                <a:solidFill>
                  <a:srgbClr val="FFFFFF"/>
                </a:solidFill>
              </a:uFill>
              <a:latin typeface="Calibri"/>
            </a:endParaRPr>
          </a:p>
          <a:p>
            <a:pPr>
              <a:lnSpc>
                <a:spcPct val="100000"/>
              </a:lnSpc>
            </a:pPr>
            <a:endParaRPr lang="ro-RO" sz="3600" spc="-1" dirty="0">
              <a:solidFill>
                <a:srgbClr val="000000"/>
              </a:solidFill>
              <a:uFill>
                <a:solidFill>
                  <a:srgbClr val="FFFFFF"/>
                </a:solidFill>
              </a:uFill>
              <a:latin typeface="Calibri"/>
            </a:endParaRPr>
          </a:p>
        </p:txBody>
      </p:sp>
      <p:sp>
        <p:nvSpPr>
          <p:cNvPr id="81" name="TextShape 2"/>
          <p:cNvSpPr txBox="1"/>
          <p:nvPr/>
        </p:nvSpPr>
        <p:spPr>
          <a:xfrm>
            <a:off x="457200" y="188642"/>
            <a:ext cx="3007800" cy="5937120"/>
          </a:xfrm>
          <a:prstGeom prst="rect">
            <a:avLst/>
          </a:prstGeom>
          <a:noFill/>
          <a:ln>
            <a:noFill/>
          </a:ln>
        </p:spPr>
        <p:txBody>
          <a:bodyPr lIns="91360" tIns="45682" rIns="91360" bIns="45682"/>
          <a:lstStyle/>
          <a:p>
            <a:endParaRPr lang="ro-RO" sz="3200" spc="-1" dirty="0">
              <a:solidFill>
                <a:srgbClr val="000000"/>
              </a:solidFill>
              <a:uFill>
                <a:solidFill>
                  <a:srgbClr val="FFFFFF"/>
                </a:solidFill>
              </a:uFill>
              <a:latin typeface="Calibri"/>
            </a:endParaRPr>
          </a:p>
        </p:txBody>
      </p:sp>
      <p:pic>
        <p:nvPicPr>
          <p:cNvPr id="82" name="Picture 2"/>
          <p:cNvPicPr/>
          <p:nvPr/>
        </p:nvPicPr>
        <p:blipFill>
          <a:blip r:embed="rId2"/>
          <a:stretch/>
        </p:blipFill>
        <p:spPr>
          <a:xfrm>
            <a:off x="6215078" y="3071814"/>
            <a:ext cx="2420070" cy="3357586"/>
          </a:xfrm>
          <a:prstGeom prst="rect">
            <a:avLst/>
          </a:prstGeom>
          <a:ln>
            <a:noFill/>
          </a:ln>
        </p:spPr>
      </p:pic>
      <p:sp>
        <p:nvSpPr>
          <p:cNvPr id="5" name="Title 4"/>
          <p:cNvSpPr>
            <a:spLocks noGrp="1"/>
          </p:cNvSpPr>
          <p:nvPr>
            <p:ph type="title"/>
          </p:nvPr>
        </p:nvSpPr>
        <p:spPr/>
        <p:txBody>
          <a:bodyPr/>
          <a:lstStyle/>
          <a:p>
            <a:r>
              <a:rPr lang="en-CA" dirty="0" err="1" smtClean="0">
                <a:solidFill>
                  <a:schemeClr val="accent6">
                    <a:lumMod val="60000"/>
                    <a:lumOff val="40000"/>
                  </a:schemeClr>
                </a:solidFill>
              </a:rPr>
              <a:t>Bibliografie</a:t>
            </a:r>
            <a:r>
              <a:rPr lang="en-CA" dirty="0" smtClean="0">
                <a:solidFill>
                  <a:schemeClr val="accent6">
                    <a:lumMod val="60000"/>
                    <a:lumOff val="40000"/>
                  </a:schemeClr>
                </a:solidFill>
              </a:rPr>
              <a:t>:</a:t>
            </a:r>
            <a:endParaRPr lang="ro-RO" dirty="0">
              <a:solidFill>
                <a:schemeClr val="accent6">
                  <a:lumMod val="60000"/>
                  <a:lumOff val="40000"/>
                </a:schemeClr>
              </a:solidFill>
            </a:endParaRPr>
          </a:p>
        </p:txBody>
      </p:sp>
    </p:spTree>
  </p:cSld>
  <p:clrMapOvr>
    <a:masterClrMapping/>
  </p:clrMapOvr>
  <p:transition spd="slow">
    <p:split orient="vert"/>
  </p:transition>
  <p:timing>
    <p:tnLst>
      <p:par>
        <p:cTn id="1" dur="indefinite" restart="never" nodeType="tmRoot">
          <p:childTnLst>
            <p:seq>
              <p:cTn id="2" nodeType="mainSeq">
                <p:childTnLst>
                  <p:par>
                    <p:cTn id="3" fill="freeze">
                      <p:stCondLst>
                        <p:cond delay="0"/>
                      </p:stCondLst>
                      <p:childTnLst>
                        <p:par>
                          <p:cTn id="4" fill="freeze">
                            <p:stCondLst>
                              <p:cond delay="0"/>
                            </p:stCondLst>
                            <p:childTnLst>
                              <p:par>
                                <p:cTn id="5" presetID="6" presetClass="entr" presetSubtype="32"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circle(out)">
                                      <p:cBhvr>
                                        <p:cTn id="7" dur="2000"/>
                                        <p:tgtEl>
                                          <p:spTgt spid="82"/>
                                        </p:tgtEl>
                                      </p:cBhvr>
                                    </p:animEffect>
                                  </p:childTnLst>
                                  <p:subTnLst>
                                    <p:set>
                                      <p:cBhvr override="childStyle">
                                        <p:cTn dur="1" fill="hold" display="0" masterRel="nextClick" afterEffect="1"/>
                                        <p:tgtEl>
                                          <p:spTgt spid="8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3786183" y="1928804"/>
            <a:ext cx="5111280" cy="3714776"/>
          </a:xfrm>
          <a:prstGeom prst="rect">
            <a:avLst/>
          </a:prstGeom>
          <a:noFill/>
          <a:ln>
            <a:noFill/>
          </a:ln>
        </p:spPr>
        <p:txBody>
          <a:bodyPr lIns="91360" tIns="45682" rIns="91360" bIns="45682"/>
          <a:lstStyle/>
          <a:p>
            <a:pPr>
              <a:lnSpc>
                <a:spcPct val="100000"/>
              </a:lnSpc>
            </a:pPr>
            <a:r>
              <a:rPr lang="ro-RO" sz="2800" b="1" i="1" spc="-1" dirty="0">
                <a:solidFill>
                  <a:schemeClr val="accent6">
                    <a:lumMod val="20000"/>
                    <a:lumOff val="80000"/>
                  </a:schemeClr>
                </a:solidFill>
                <a:uFill>
                  <a:solidFill>
                    <a:srgbClr val="FFFFFF"/>
                  </a:solidFill>
                </a:uFill>
                <a:latin typeface="Calibri"/>
              </a:rPr>
              <a:t>Cu toate ca a fost un elev excelent in gimnaziu, ajuns în ultimul an de liceu, Adolf a decis ca nu vrea sa îsi sacrifice libertatea de dragul stiintei, asa ca a renuntat la </a:t>
            </a:r>
            <a:r>
              <a:rPr lang="ro-RO" sz="2800" b="1" i="1" spc="-1" dirty="0" smtClean="0">
                <a:solidFill>
                  <a:schemeClr val="accent6">
                    <a:lumMod val="20000"/>
                    <a:lumOff val="80000"/>
                  </a:schemeClr>
                </a:solidFill>
                <a:uFill>
                  <a:solidFill>
                    <a:srgbClr val="FFFFFF"/>
                  </a:solidFill>
                </a:uFill>
                <a:latin typeface="Calibri"/>
              </a:rPr>
              <a:t>scoala</a:t>
            </a:r>
            <a:r>
              <a:rPr lang="en-CA" sz="2800" b="1" i="1" spc="-1" dirty="0" smtClean="0">
                <a:solidFill>
                  <a:schemeClr val="accent6">
                    <a:lumMod val="20000"/>
                    <a:lumOff val="80000"/>
                  </a:schemeClr>
                </a:solidFill>
                <a:uFill>
                  <a:solidFill>
                    <a:srgbClr val="FFFFFF"/>
                  </a:solidFill>
                </a:uFill>
                <a:latin typeface="Calibri"/>
              </a:rPr>
              <a:t>.</a:t>
            </a:r>
            <a:endParaRPr lang="ro-RO" sz="2800" i="1" spc="-1" dirty="0">
              <a:solidFill>
                <a:schemeClr val="accent6">
                  <a:lumMod val="20000"/>
                  <a:lumOff val="80000"/>
                </a:schemeClr>
              </a:solidFill>
              <a:uFill>
                <a:solidFill>
                  <a:srgbClr val="FFFFFF"/>
                </a:solidFill>
              </a:uFill>
              <a:latin typeface="Calibri"/>
            </a:endParaRPr>
          </a:p>
          <a:p>
            <a:pPr>
              <a:lnSpc>
                <a:spcPct val="100000"/>
              </a:lnSpc>
            </a:pPr>
            <a:endParaRPr lang="ro-RO" sz="3200" spc="-1" dirty="0">
              <a:solidFill>
                <a:srgbClr val="000000"/>
              </a:solidFill>
              <a:uFill>
                <a:solidFill>
                  <a:srgbClr val="FFFFFF"/>
                </a:solidFill>
              </a:uFill>
              <a:latin typeface="Calibri"/>
            </a:endParaRPr>
          </a:p>
        </p:txBody>
      </p:sp>
      <p:sp>
        <p:nvSpPr>
          <p:cNvPr id="84" name="TextShape 2"/>
          <p:cNvSpPr txBox="1"/>
          <p:nvPr/>
        </p:nvSpPr>
        <p:spPr>
          <a:xfrm>
            <a:off x="457200" y="1434960"/>
            <a:ext cx="3007800" cy="4690800"/>
          </a:xfrm>
          <a:prstGeom prst="rect">
            <a:avLst/>
          </a:prstGeom>
          <a:noFill/>
          <a:ln>
            <a:noFill/>
          </a:ln>
        </p:spPr>
        <p:txBody>
          <a:bodyPr lIns="91360" tIns="45682" rIns="91360" bIns="45682"/>
          <a:lstStyle/>
          <a:p>
            <a:endParaRPr lang="ro-RO" sz="3200" spc="-1" dirty="0">
              <a:solidFill>
                <a:srgbClr val="000000"/>
              </a:solidFill>
              <a:uFill>
                <a:solidFill>
                  <a:srgbClr val="FFFFFF"/>
                </a:solidFill>
              </a:uFill>
              <a:latin typeface="Calibri"/>
            </a:endParaRPr>
          </a:p>
        </p:txBody>
      </p:sp>
      <p:pic>
        <p:nvPicPr>
          <p:cNvPr id="85" name="Picture 2"/>
          <p:cNvPicPr/>
          <p:nvPr/>
        </p:nvPicPr>
        <p:blipFill>
          <a:blip r:embed="rId2"/>
          <a:stretch/>
        </p:blipFill>
        <p:spPr>
          <a:xfrm>
            <a:off x="306360" y="332641"/>
            <a:ext cx="3169800" cy="5780520"/>
          </a:xfrm>
          <a:prstGeom prst="rect">
            <a:avLst/>
          </a:prstGeom>
          <a:ln>
            <a:noFill/>
          </a:ln>
        </p:spPr>
      </p:pic>
    </p:spTree>
  </p:cSld>
  <p:clrMapOvr>
    <a:masterClrMapping/>
  </p:clrMapOvr>
  <p:transition spd="slow">
    <p:split orient="vert"/>
  </p:transition>
  <p:timing>
    <p:tnLst>
      <p:par>
        <p:cTn id="1" dur="indefinite" restart="never" nodeType="tmRoot">
          <p:childTnLst>
            <p:seq>
              <p:cTn id="2" nodeType="mainSeq">
                <p:childTnLst>
                  <p:par>
                    <p:cTn id="3" fill="freeze">
                      <p:stCondLst>
                        <p:cond delay="0"/>
                      </p:stCondLst>
                      <p:childTnLst>
                        <p:par>
                          <p:cTn id="4" fill="freeze">
                            <p:stCondLst>
                              <p:cond delay="0"/>
                            </p:stCondLst>
                            <p:childTnLst>
                              <p:par>
                                <p:cTn id="5" presetID="6" presetClass="entr" presetSubtype="3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circle(out)">
                                      <p:cBhvr>
                                        <p:cTn id="7" dur="2000"/>
                                        <p:tgtEl>
                                          <p:spTgt spid="85"/>
                                        </p:tgtEl>
                                      </p:cBhvr>
                                    </p:animEffect>
                                  </p:childTnLst>
                                  <p:subTnLst>
                                    <p:set>
                                      <p:cBhvr override="childStyle">
                                        <p:cTn dur="1" fill="hold" display="0" masterRel="nextClick" afterEffect="1"/>
                                        <p:tgtEl>
                                          <p:spTgt spid="8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Shape 1"/>
          <p:cNvSpPr txBox="1"/>
          <p:nvPr/>
        </p:nvSpPr>
        <p:spPr>
          <a:xfrm>
            <a:off x="3857622" y="2143120"/>
            <a:ext cx="4857784" cy="3500462"/>
          </a:xfrm>
          <a:prstGeom prst="rect">
            <a:avLst/>
          </a:prstGeom>
          <a:noFill/>
          <a:ln>
            <a:noFill/>
          </a:ln>
        </p:spPr>
        <p:txBody>
          <a:bodyPr lIns="91360" tIns="45682" rIns="91360" bIns="45682"/>
          <a:lstStyle/>
          <a:p>
            <a:pPr>
              <a:lnSpc>
                <a:spcPct val="100000"/>
              </a:lnSpc>
            </a:pPr>
            <a:r>
              <a:rPr lang="ro-RO" sz="2000" b="1" i="1" spc="-1" dirty="0">
                <a:solidFill>
                  <a:schemeClr val="accent6">
                    <a:lumMod val="20000"/>
                    <a:lumOff val="80000"/>
                  </a:schemeClr>
                </a:solidFill>
                <a:uFill>
                  <a:solidFill>
                    <a:srgbClr val="FFFFFF"/>
                  </a:solidFill>
                </a:uFill>
                <a:latin typeface="Calibri"/>
              </a:rPr>
              <a:t>O altă suferință a lui Hitler era </a:t>
            </a:r>
            <a:r>
              <a:rPr lang="ro-RO" sz="2000" b="1" i="1" spc="-1" dirty="0" smtClean="0">
                <a:solidFill>
                  <a:schemeClr val="accent6">
                    <a:lumMod val="20000"/>
                    <a:lumOff val="80000"/>
                  </a:schemeClr>
                </a:solidFill>
                <a:uFill>
                  <a:solidFill>
                    <a:srgbClr val="FFFFFF"/>
                  </a:solidFill>
                </a:uFill>
                <a:latin typeface="Calibri"/>
              </a:rPr>
              <a:t>criptorhidismul</a:t>
            </a:r>
            <a:r>
              <a:rPr lang="en-CA" sz="2000" b="1" i="1" spc="-1" dirty="0" smtClean="0">
                <a:solidFill>
                  <a:schemeClr val="accent6">
                    <a:lumMod val="20000"/>
                    <a:lumOff val="80000"/>
                  </a:schemeClr>
                </a:solidFill>
                <a:uFill>
                  <a:solidFill>
                    <a:srgbClr val="FFFFFF"/>
                  </a:solidFill>
                </a:uFill>
                <a:latin typeface="Calibri"/>
              </a:rPr>
              <a:t>. </a:t>
            </a:r>
            <a:r>
              <a:rPr lang="ro-RO" sz="2000" b="1" i="1" spc="-1" dirty="0" smtClean="0">
                <a:solidFill>
                  <a:schemeClr val="accent6">
                    <a:lumMod val="20000"/>
                    <a:lumOff val="80000"/>
                  </a:schemeClr>
                </a:solidFill>
                <a:uFill>
                  <a:solidFill>
                    <a:srgbClr val="FFFFFF"/>
                  </a:solidFill>
                </a:uFill>
                <a:latin typeface="Calibri"/>
              </a:rPr>
              <a:t> </a:t>
            </a:r>
            <a:r>
              <a:rPr lang="en-CA" sz="2000" b="1" i="1" spc="-1" dirty="0" smtClean="0">
                <a:solidFill>
                  <a:schemeClr val="accent6">
                    <a:lumMod val="20000"/>
                    <a:lumOff val="80000"/>
                  </a:schemeClr>
                </a:solidFill>
                <a:uFill>
                  <a:solidFill>
                    <a:srgbClr val="FFFFFF"/>
                  </a:solidFill>
                </a:uFill>
                <a:latin typeface="Calibri"/>
              </a:rPr>
              <a:t>A</a:t>
            </a:r>
            <a:r>
              <a:rPr lang="ro-RO" sz="2000" b="1" i="1" spc="-1" dirty="0" smtClean="0">
                <a:solidFill>
                  <a:schemeClr val="accent6">
                    <a:lumMod val="20000"/>
                    <a:lumOff val="80000"/>
                  </a:schemeClr>
                </a:solidFill>
                <a:uFill>
                  <a:solidFill>
                    <a:srgbClr val="FFFFFF"/>
                  </a:solidFill>
                </a:uFill>
                <a:latin typeface="Calibri"/>
              </a:rPr>
              <a:t>cesta avea </a:t>
            </a:r>
            <a:r>
              <a:rPr lang="ro-RO" sz="2000" b="1" i="1" spc="-1" dirty="0">
                <a:solidFill>
                  <a:schemeClr val="accent6">
                    <a:lumMod val="20000"/>
                    <a:lumOff val="80000"/>
                  </a:schemeClr>
                </a:solidFill>
                <a:uFill>
                  <a:solidFill>
                    <a:srgbClr val="FFFFFF"/>
                  </a:solidFill>
                </a:uFill>
                <a:latin typeface="Calibri"/>
              </a:rPr>
              <a:t>din </a:t>
            </a:r>
            <a:r>
              <a:rPr lang="ro-RO" sz="2000" b="1" i="1" spc="-1" dirty="0" smtClean="0">
                <a:solidFill>
                  <a:schemeClr val="accent6">
                    <a:lumMod val="20000"/>
                    <a:lumOff val="80000"/>
                  </a:schemeClr>
                </a:solidFill>
                <a:uFill>
                  <a:solidFill>
                    <a:srgbClr val="FFFFFF"/>
                  </a:solidFill>
                </a:uFill>
                <a:latin typeface="Calibri"/>
              </a:rPr>
              <a:t>naștere </a:t>
            </a:r>
            <a:r>
              <a:rPr lang="ro-RO" sz="2000" b="1" i="1" spc="-1" dirty="0">
                <a:solidFill>
                  <a:schemeClr val="accent6">
                    <a:lumMod val="20000"/>
                    <a:lumOff val="80000"/>
                  </a:schemeClr>
                </a:solidFill>
                <a:uFill>
                  <a:solidFill>
                    <a:srgbClr val="FFFFFF"/>
                  </a:solidFill>
                </a:uFill>
                <a:latin typeface="Calibri"/>
              </a:rPr>
              <a:t>un singur testicul, fapt consemnat în noaptea de 11 spre 12 noiembrie 1923 de Josef Brinsteiner, medicul penitenciarului, cu ocazia arestării lui Hitler în urma puciului </a:t>
            </a:r>
            <a:r>
              <a:rPr lang="ro-RO" sz="2000" b="1" i="1" spc="-1" dirty="0" smtClean="0">
                <a:solidFill>
                  <a:schemeClr val="accent6">
                    <a:lumMod val="20000"/>
                    <a:lumOff val="80000"/>
                  </a:schemeClr>
                </a:solidFill>
                <a:uFill>
                  <a:solidFill>
                    <a:srgbClr val="FFFFFF"/>
                  </a:solidFill>
                </a:uFill>
                <a:latin typeface="Calibri"/>
              </a:rPr>
              <a:t>nereușit</a:t>
            </a:r>
            <a:r>
              <a:rPr lang="en-CA" sz="2000" b="1" i="1" spc="-1" dirty="0" smtClean="0">
                <a:solidFill>
                  <a:schemeClr val="accent6">
                    <a:lumMod val="20000"/>
                    <a:lumOff val="80000"/>
                  </a:schemeClr>
                </a:solidFill>
                <a:uFill>
                  <a:solidFill>
                    <a:srgbClr val="FFFFFF"/>
                  </a:solidFill>
                </a:uFill>
                <a:latin typeface="Calibri"/>
              </a:rPr>
              <a:t>.</a:t>
            </a:r>
            <a:endParaRPr lang="ro-RO" sz="2000" spc="-1" dirty="0">
              <a:solidFill>
                <a:schemeClr val="accent6">
                  <a:lumMod val="20000"/>
                  <a:lumOff val="80000"/>
                </a:schemeClr>
              </a:solidFill>
              <a:uFill>
                <a:solidFill>
                  <a:srgbClr val="FFFFFF"/>
                </a:solidFill>
              </a:uFill>
              <a:latin typeface="Calibri"/>
            </a:endParaRPr>
          </a:p>
          <a:p>
            <a:pPr>
              <a:lnSpc>
                <a:spcPct val="100000"/>
              </a:lnSpc>
            </a:pPr>
            <a:r>
              <a:rPr lang="ro-RO" sz="2000" b="1" i="1" spc="-1" dirty="0">
                <a:solidFill>
                  <a:schemeClr val="accent6">
                    <a:lumMod val="20000"/>
                    <a:lumOff val="80000"/>
                  </a:schemeClr>
                </a:solidFill>
                <a:uFill>
                  <a:solidFill>
                    <a:srgbClr val="FFFFFF"/>
                  </a:solidFill>
                </a:uFill>
                <a:latin typeface="Calibri"/>
              </a:rPr>
              <a:t>Urma o dieta vegetariana, iar in timplul  razboiului  avea prescrise 90 de feluri de medicamente. </a:t>
            </a:r>
            <a:endParaRPr lang="ro-RO" sz="2000" spc="-1" dirty="0">
              <a:solidFill>
                <a:schemeClr val="accent6">
                  <a:lumMod val="20000"/>
                  <a:lumOff val="80000"/>
                </a:schemeClr>
              </a:solidFill>
              <a:uFill>
                <a:solidFill>
                  <a:srgbClr val="FFFFFF"/>
                </a:solidFill>
              </a:uFill>
              <a:latin typeface="Calibri"/>
            </a:endParaRPr>
          </a:p>
          <a:p>
            <a:pPr>
              <a:lnSpc>
                <a:spcPct val="100000"/>
              </a:lnSpc>
            </a:pPr>
            <a:endParaRPr lang="ro-RO" sz="3200" spc="-1" dirty="0">
              <a:solidFill>
                <a:srgbClr val="000000"/>
              </a:solidFill>
              <a:uFill>
                <a:solidFill>
                  <a:srgbClr val="FFFFFF"/>
                </a:solidFill>
              </a:uFill>
              <a:latin typeface="Calibri"/>
            </a:endParaRPr>
          </a:p>
        </p:txBody>
      </p:sp>
      <p:sp>
        <p:nvSpPr>
          <p:cNvPr id="87" name="TextShape 2"/>
          <p:cNvSpPr txBox="1"/>
          <p:nvPr/>
        </p:nvSpPr>
        <p:spPr>
          <a:xfrm>
            <a:off x="285720" y="1785926"/>
            <a:ext cx="3007800" cy="3025484"/>
          </a:xfrm>
          <a:prstGeom prst="rect">
            <a:avLst/>
          </a:prstGeom>
          <a:noFill/>
          <a:ln>
            <a:noFill/>
          </a:ln>
        </p:spPr>
        <p:txBody>
          <a:bodyPr lIns="91360" tIns="45682" rIns="91360" bIns="45682"/>
          <a:lstStyle/>
          <a:p>
            <a:pPr>
              <a:lnSpc>
                <a:spcPct val="100000"/>
              </a:lnSpc>
            </a:pPr>
            <a:r>
              <a:rPr lang="ro-RO" sz="2000" b="1" i="1" spc="-1" dirty="0">
                <a:solidFill>
                  <a:schemeClr val="accent6">
                    <a:lumMod val="20000"/>
                    <a:lumOff val="80000"/>
                  </a:schemeClr>
                </a:solidFill>
                <a:uFill>
                  <a:solidFill>
                    <a:srgbClr val="FFFFFF"/>
                  </a:solidFill>
                </a:uFill>
                <a:latin typeface="Calibri"/>
              </a:rPr>
              <a:t>Diverși cercetători au sugerat că Hitler ar fi suferit de boli ca sindromul de intestin iritabil, leziuni cutanate, aritmie cardiacă, ateroscleroză, boala Parkinson, sifilis și acufenă (tinitus),precum si de  tulburări de personalitate borderline.</a:t>
            </a:r>
            <a:endParaRPr lang="ro-RO" sz="2000" spc="-1" dirty="0">
              <a:solidFill>
                <a:schemeClr val="accent6">
                  <a:lumMod val="20000"/>
                  <a:lumOff val="80000"/>
                </a:schemeClr>
              </a:solidFill>
              <a:uFill>
                <a:solidFill>
                  <a:srgbClr val="FFFFFF"/>
                </a:solidFill>
              </a:uFill>
              <a:latin typeface="Calibri"/>
            </a:endParaRPr>
          </a:p>
          <a:p>
            <a:pPr>
              <a:lnSpc>
                <a:spcPct val="100000"/>
              </a:lnSpc>
            </a:pPr>
            <a:endParaRPr lang="ro-RO" sz="3200" spc="-1" dirty="0">
              <a:solidFill>
                <a:schemeClr val="accent3">
                  <a:lumMod val="75000"/>
                </a:schemeClr>
              </a:solidFill>
              <a:uFill>
                <a:solidFill>
                  <a:srgbClr val="FFFFFF"/>
                </a:solidFill>
              </a:uFill>
              <a:latin typeface="Calibri"/>
            </a:endParaRPr>
          </a:p>
        </p:txBody>
      </p:sp>
      <p:sp>
        <p:nvSpPr>
          <p:cNvPr id="4" name="Title 3"/>
          <p:cNvSpPr>
            <a:spLocks noGrp="1"/>
          </p:cNvSpPr>
          <p:nvPr>
            <p:ph type="title"/>
          </p:nvPr>
        </p:nvSpPr>
        <p:spPr/>
        <p:txBody>
          <a:bodyPr/>
          <a:lstStyle/>
          <a:p>
            <a:r>
              <a:rPr lang="en-CA" dirty="0" err="1" smtClean="0">
                <a:solidFill>
                  <a:schemeClr val="accent6">
                    <a:lumMod val="60000"/>
                    <a:lumOff val="40000"/>
                  </a:schemeClr>
                </a:solidFill>
              </a:rPr>
              <a:t>Suferintele</a:t>
            </a:r>
            <a:r>
              <a:rPr lang="en-CA" dirty="0" smtClean="0">
                <a:solidFill>
                  <a:schemeClr val="accent6">
                    <a:lumMod val="60000"/>
                    <a:lumOff val="40000"/>
                  </a:schemeClr>
                </a:solidFill>
              </a:rPr>
              <a:t> </a:t>
            </a:r>
            <a:r>
              <a:rPr lang="en-CA" dirty="0" err="1" smtClean="0">
                <a:solidFill>
                  <a:schemeClr val="accent6">
                    <a:lumMod val="60000"/>
                    <a:lumOff val="40000"/>
                  </a:schemeClr>
                </a:solidFill>
              </a:rPr>
              <a:t>lui</a:t>
            </a:r>
            <a:r>
              <a:rPr lang="en-CA" dirty="0" smtClean="0">
                <a:solidFill>
                  <a:schemeClr val="accent6">
                    <a:lumMod val="60000"/>
                    <a:lumOff val="40000"/>
                  </a:schemeClr>
                </a:solidFill>
              </a:rPr>
              <a:t> Hitler</a:t>
            </a:r>
            <a:endParaRPr lang="ro-RO" dirty="0">
              <a:solidFill>
                <a:schemeClr val="accent6">
                  <a:lumMod val="60000"/>
                  <a:lumOff val="40000"/>
                </a:schemeClr>
              </a:solidFill>
            </a:endParaRPr>
          </a:p>
        </p:txBody>
      </p:sp>
    </p:spTree>
  </p:cSld>
  <p:clrMapOvr>
    <a:masterClrMapping/>
  </p:clrMapOvr>
  <p:transition spd="slow">
    <p:split orient="vert"/>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Shape 1"/>
          <p:cNvSpPr txBox="1"/>
          <p:nvPr/>
        </p:nvSpPr>
        <p:spPr>
          <a:xfrm>
            <a:off x="3786183" y="3143248"/>
            <a:ext cx="5111280" cy="1928826"/>
          </a:xfrm>
          <a:prstGeom prst="rect">
            <a:avLst/>
          </a:prstGeom>
          <a:noFill/>
          <a:ln>
            <a:noFill/>
          </a:ln>
        </p:spPr>
        <p:txBody>
          <a:bodyPr lIns="91360" tIns="45682" rIns="91360" bIns="45682"/>
          <a:lstStyle/>
          <a:p>
            <a:pPr>
              <a:lnSpc>
                <a:spcPct val="100000"/>
              </a:lnSpc>
            </a:pPr>
            <a:r>
              <a:rPr lang="ro-RO" sz="2400" b="1" i="1" spc="-1" dirty="0">
                <a:solidFill>
                  <a:schemeClr val="accent6">
                    <a:lumMod val="20000"/>
                    <a:lumOff val="80000"/>
                  </a:schemeClr>
                </a:solidFill>
                <a:uFill>
                  <a:solidFill>
                    <a:srgbClr val="FFFFFF"/>
                  </a:solidFill>
                </a:uFill>
                <a:latin typeface="Calibri"/>
              </a:rPr>
              <a:t>A intalnit-o pe iubita sa, Eva Braun  in 1929, aceasta fiind cu 23 de ani mai tanara, dar s-au casatorit in aprilie 1945, cu putin timp inainte sa </a:t>
            </a:r>
            <a:r>
              <a:rPr lang="ro-RO" sz="2400" b="1" i="1" spc="-1" dirty="0" smtClean="0">
                <a:solidFill>
                  <a:schemeClr val="accent6">
                    <a:lumMod val="20000"/>
                    <a:lumOff val="80000"/>
                  </a:schemeClr>
                </a:solidFill>
                <a:uFill>
                  <a:solidFill>
                    <a:srgbClr val="FFFFFF"/>
                  </a:solidFill>
                </a:uFill>
                <a:latin typeface="Calibri"/>
              </a:rPr>
              <a:t>moara</a:t>
            </a:r>
            <a:r>
              <a:rPr lang="en-CA" sz="2400" b="1" i="1" spc="-1" dirty="0" smtClean="0">
                <a:solidFill>
                  <a:schemeClr val="accent6">
                    <a:lumMod val="20000"/>
                    <a:lumOff val="80000"/>
                  </a:schemeClr>
                </a:solidFill>
                <a:uFill>
                  <a:solidFill>
                    <a:srgbClr val="FFFFFF"/>
                  </a:solidFill>
                </a:uFill>
                <a:latin typeface="Calibri"/>
              </a:rPr>
              <a:t>.</a:t>
            </a:r>
            <a:endParaRPr lang="ro-RO" sz="2400" spc="-1" dirty="0">
              <a:solidFill>
                <a:schemeClr val="accent6">
                  <a:lumMod val="20000"/>
                  <a:lumOff val="80000"/>
                </a:schemeClr>
              </a:solidFill>
              <a:uFill>
                <a:solidFill>
                  <a:srgbClr val="FFFFFF"/>
                </a:solidFill>
              </a:uFill>
              <a:latin typeface="Calibri"/>
            </a:endParaRPr>
          </a:p>
          <a:p>
            <a:pPr>
              <a:lnSpc>
                <a:spcPct val="100000"/>
              </a:lnSpc>
            </a:pPr>
            <a:endParaRPr lang="ro-RO" sz="3200" spc="-1" dirty="0">
              <a:solidFill>
                <a:srgbClr val="000000"/>
              </a:solidFill>
              <a:uFill>
                <a:solidFill>
                  <a:srgbClr val="FFFFFF"/>
                </a:solidFill>
              </a:uFill>
              <a:latin typeface="Calibri"/>
            </a:endParaRPr>
          </a:p>
        </p:txBody>
      </p:sp>
      <p:pic>
        <p:nvPicPr>
          <p:cNvPr id="89" name="Picture 2"/>
          <p:cNvPicPr/>
          <p:nvPr/>
        </p:nvPicPr>
        <p:blipFill>
          <a:blip r:embed="rId2"/>
          <a:stretch/>
        </p:blipFill>
        <p:spPr>
          <a:xfrm>
            <a:off x="395645" y="332640"/>
            <a:ext cx="3096720" cy="5900400"/>
          </a:xfrm>
          <a:prstGeom prst="rect">
            <a:avLst/>
          </a:prstGeom>
          <a:ln>
            <a:noFill/>
          </a:ln>
        </p:spPr>
      </p:pic>
    </p:spTree>
  </p:cSld>
  <p:clrMapOvr>
    <a:masterClrMapping/>
  </p:clrMapOvr>
  <p:transition spd="slow">
    <p:split orient="vert"/>
  </p:transition>
  <p:timing>
    <p:tnLst>
      <p:par>
        <p:cTn id="1" dur="indefinite" restart="never" nodeType="tmRoot">
          <p:childTnLst>
            <p:seq>
              <p:cTn id="2" nodeType="mainSeq">
                <p:childTnLst>
                  <p:par>
                    <p:cTn id="3" fill="freeze">
                      <p:stCondLst>
                        <p:cond delay="0"/>
                      </p:stCondLst>
                      <p:childTnLst>
                        <p:par>
                          <p:cTn id="4" fill="freeze">
                            <p:stCondLst>
                              <p:cond delay="0"/>
                            </p:stCondLst>
                            <p:childTnLst>
                              <p:par>
                                <p:cTn id="5" presetID="6" presetClass="entr" presetSubtype="32"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circle(out)">
                                      <p:cBhvr>
                                        <p:cTn id="7" dur="2000"/>
                                        <p:tgtEl>
                                          <p:spTgt spid="89"/>
                                        </p:tgtEl>
                                      </p:cBhvr>
                                    </p:animEffect>
                                  </p:childTnLst>
                                  <p:subTnLst>
                                    <p:set>
                                      <p:cBhvr override="childStyle">
                                        <p:cTn dur="1" fill="hold" display="0" masterRel="nextClick" afterEffect="1"/>
                                        <p:tgtEl>
                                          <p:spTgt spid="8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ine 74"/>
          <p:cNvPicPr/>
          <p:nvPr/>
        </p:nvPicPr>
        <p:blipFill>
          <a:blip r:embed="rId3"/>
          <a:stretch/>
        </p:blipFill>
        <p:spPr>
          <a:xfrm>
            <a:off x="-1300" y="1712310"/>
            <a:ext cx="9143107" cy="5145027"/>
          </a:xfrm>
          <a:prstGeom prst="rect">
            <a:avLst/>
          </a:prstGeom>
          <a:ln>
            <a:noFill/>
          </a:ln>
        </p:spPr>
      </p:pic>
      <p:sp>
        <p:nvSpPr>
          <p:cNvPr id="76" name="CustomShape 1"/>
          <p:cNvSpPr/>
          <p:nvPr/>
        </p:nvSpPr>
        <p:spPr>
          <a:xfrm>
            <a:off x="1960" y="1"/>
            <a:ext cx="9141800" cy="1794587"/>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sp>
      <p:sp>
        <p:nvSpPr>
          <p:cNvPr id="77" name="CustomShape 2"/>
          <p:cNvSpPr/>
          <p:nvPr/>
        </p:nvSpPr>
        <p:spPr>
          <a:xfrm>
            <a:off x="457180" y="261284"/>
            <a:ext cx="7345769" cy="100000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5300" spc="-1" dirty="0" err="1">
                <a:solidFill>
                  <a:srgbClr val="000000"/>
                </a:solidFill>
                <a:uFill>
                  <a:solidFill>
                    <a:srgbClr val="FFFFFF"/>
                  </a:solidFill>
                </a:uFill>
                <a:latin typeface="Times New Roman"/>
                <a:ea typeface="DejaVu Sans"/>
              </a:rPr>
              <a:t>Concernul</a:t>
            </a:r>
            <a:r>
              <a:rPr lang="en-US" sz="5300" spc="-1" dirty="0">
                <a:solidFill>
                  <a:srgbClr val="000000"/>
                </a:solidFill>
                <a:uFill>
                  <a:solidFill>
                    <a:srgbClr val="FFFFFF"/>
                  </a:solidFill>
                </a:uFill>
                <a:latin typeface="Times New Roman"/>
                <a:ea typeface="DejaVu Sans"/>
              </a:rPr>
              <a:t> de la Auschwitz</a:t>
            </a:r>
            <a:endParaRPr lang="en-US" spc="-1" dirty="0">
              <a:solidFill>
                <a:srgbClr val="000000"/>
              </a:solidFill>
              <a:uFill>
                <a:solidFill>
                  <a:srgbClr val="FFFFFF"/>
                </a:solidFill>
              </a:uFill>
              <a:latin typeface="Arial"/>
            </a:endParaRPr>
          </a:p>
        </p:txBody>
      </p:sp>
      <p:sp>
        <p:nvSpPr>
          <p:cNvPr id="78" name="CustomShape 3"/>
          <p:cNvSpPr/>
          <p:nvPr/>
        </p:nvSpPr>
        <p:spPr>
          <a:xfrm>
            <a:off x="1331979" y="2780927"/>
            <a:ext cx="6202840" cy="58360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3300" spc="-1" dirty="0">
                <a:solidFill>
                  <a:srgbClr val="FF3333"/>
                </a:solidFill>
                <a:uFill>
                  <a:solidFill>
                    <a:srgbClr val="FFFFFF"/>
                  </a:solidFill>
                </a:uFill>
                <a:latin typeface="Arial Black"/>
                <a:ea typeface="Droid Sans Fallback"/>
              </a:rPr>
              <a:t>“</a:t>
            </a:r>
            <a:r>
              <a:rPr lang="en-US" sz="3300" spc="-1" dirty="0" err="1">
                <a:solidFill>
                  <a:srgbClr val="FF3333"/>
                </a:solidFill>
                <a:uFill>
                  <a:solidFill>
                    <a:srgbClr val="FFFFFF"/>
                  </a:solidFill>
                </a:uFill>
                <a:latin typeface="Arial Black"/>
                <a:ea typeface="Droid Sans Fallback"/>
              </a:rPr>
              <a:t>Munca</a:t>
            </a:r>
            <a:r>
              <a:rPr lang="en-US" sz="3300" spc="-1" dirty="0">
                <a:solidFill>
                  <a:srgbClr val="FF3333"/>
                </a:solidFill>
                <a:uFill>
                  <a:solidFill>
                    <a:srgbClr val="FFFFFF"/>
                  </a:solidFill>
                </a:uFill>
                <a:latin typeface="Arial Black"/>
                <a:ea typeface="Droid Sans Fallback"/>
              </a:rPr>
              <a:t> </a:t>
            </a:r>
            <a:r>
              <a:rPr lang="en-US" sz="3300" spc="-1" dirty="0" err="1">
                <a:solidFill>
                  <a:srgbClr val="FF3333"/>
                </a:solidFill>
                <a:uFill>
                  <a:solidFill>
                    <a:srgbClr val="FFFFFF"/>
                  </a:solidFill>
                </a:uFill>
                <a:latin typeface="Arial Black"/>
                <a:ea typeface="Droid Sans Fallback"/>
              </a:rPr>
              <a:t>te</a:t>
            </a:r>
            <a:r>
              <a:rPr lang="en-US" sz="3300" spc="-1" dirty="0">
                <a:solidFill>
                  <a:srgbClr val="FF3333"/>
                </a:solidFill>
                <a:uFill>
                  <a:solidFill>
                    <a:srgbClr val="FFFFFF"/>
                  </a:solidFill>
                </a:uFill>
                <a:latin typeface="Arial Black"/>
                <a:ea typeface="Droid Sans Fallback"/>
              </a:rPr>
              <a:t> </a:t>
            </a:r>
            <a:r>
              <a:rPr lang="en-US" sz="3300" spc="-1" dirty="0" err="1">
                <a:solidFill>
                  <a:srgbClr val="FF3333"/>
                </a:solidFill>
                <a:uFill>
                  <a:solidFill>
                    <a:srgbClr val="FFFFFF"/>
                  </a:solidFill>
                </a:uFill>
                <a:latin typeface="Arial Black"/>
                <a:ea typeface="Droid Sans Fallback"/>
              </a:rPr>
              <a:t>elibereaza</a:t>
            </a:r>
            <a:r>
              <a:rPr lang="en-US" sz="3300" spc="-1" dirty="0">
                <a:solidFill>
                  <a:srgbClr val="FF3333"/>
                </a:solidFill>
                <a:uFill>
                  <a:solidFill>
                    <a:srgbClr val="FFFFFF"/>
                  </a:solidFill>
                </a:uFill>
                <a:latin typeface="Arial Black"/>
                <a:ea typeface="Droid Sans Fallback"/>
              </a:rPr>
              <a:t>”</a:t>
            </a:r>
            <a:endParaRPr lang="en-US" spc="-1" dirty="0">
              <a:solidFill>
                <a:srgbClr val="000000"/>
              </a:solidFill>
              <a:uFill>
                <a:solidFill>
                  <a:srgbClr val="FFFFFF"/>
                </a:solidFill>
              </a:uFill>
              <a:latin typeface="Arial"/>
            </a:endParaRPr>
          </a:p>
        </p:txBody>
      </p:sp>
      <p:sp>
        <p:nvSpPr>
          <p:cNvPr id="79" name="CustomShape 4"/>
          <p:cNvSpPr/>
          <p:nvPr/>
        </p:nvSpPr>
        <p:spPr>
          <a:xfrm>
            <a:off x="8126553" y="1"/>
            <a:ext cx="1015248" cy="1794587"/>
          </a:xfrm>
          <a:prstGeom prst="rect">
            <a:avLst/>
          </a:prstGeom>
          <a:solidFill>
            <a:srgbClr val="000000"/>
          </a:solidFill>
          <a:ln>
            <a:solidFill>
              <a:srgbClr val="3465A4"/>
            </a:solidFill>
          </a:ln>
        </p:spPr>
        <p:style>
          <a:lnRef idx="0">
            <a:scrgbClr r="0" g="0" b="0"/>
          </a:lnRef>
          <a:fillRef idx="0">
            <a:scrgbClr r="0" g="0" b="0"/>
          </a:fillRef>
          <a:effectRef idx="0">
            <a:scrgbClr r="0" g="0" b="0"/>
          </a:effectRef>
          <a:fontRef idx="minor"/>
        </p:style>
      </p:sp>
      <p:sp>
        <p:nvSpPr>
          <p:cNvPr id="9" name="TextBox 8"/>
          <p:cNvSpPr txBox="1"/>
          <p:nvPr/>
        </p:nvSpPr>
        <p:spPr>
          <a:xfrm>
            <a:off x="230371" y="6086098"/>
            <a:ext cx="4189232" cy="529978"/>
          </a:xfrm>
          <a:prstGeom prst="rect">
            <a:avLst/>
          </a:prstGeom>
          <a:noFill/>
        </p:spPr>
        <p:txBody>
          <a:bodyPr wrap="square" lIns="82894" tIns="41446" rIns="82894" bIns="41446" rtlCol="0">
            <a:spAutoFit/>
          </a:bodyPr>
          <a:lstStyle/>
          <a:p>
            <a:r>
              <a:rPr lang="en-CA" sz="2900" b="1" i="1" dirty="0" smtClean="0">
                <a:solidFill>
                  <a:srgbClr val="FF0000"/>
                </a:solidFill>
                <a:latin typeface="Showcard Gothic" pitchFamily="82" charset="0"/>
              </a:rPr>
              <a:t>S</a:t>
            </a:r>
            <a:r>
              <a:rPr lang="ro-RO" sz="2900" b="1" i="1" dirty="0" smtClean="0">
                <a:solidFill>
                  <a:srgbClr val="FF0000"/>
                </a:solidFill>
                <a:latin typeface="Showcard Gothic" pitchFamily="82" charset="0"/>
              </a:rPr>
              <a:t> </a:t>
            </a:r>
            <a:r>
              <a:rPr lang="en-CA" sz="2900" b="1" i="1" dirty="0" smtClean="0">
                <a:solidFill>
                  <a:srgbClr val="FF0000"/>
                </a:solidFill>
                <a:latin typeface="Showcard Gothic" pitchFamily="82" charset="0"/>
              </a:rPr>
              <a:t>c</a:t>
            </a:r>
            <a:r>
              <a:rPr lang="ro-RO" sz="2900" b="1" i="1" dirty="0" smtClean="0">
                <a:solidFill>
                  <a:srgbClr val="FF0000"/>
                </a:solidFill>
                <a:latin typeface="Showcard Gothic" pitchFamily="82" charset="0"/>
              </a:rPr>
              <a:t> </a:t>
            </a:r>
            <a:r>
              <a:rPr lang="en-CA" sz="2900" b="1" i="1" dirty="0" smtClean="0">
                <a:solidFill>
                  <a:srgbClr val="FF0000"/>
                </a:solidFill>
                <a:latin typeface="Showcard Gothic" pitchFamily="82" charset="0"/>
              </a:rPr>
              <a:t>o</a:t>
            </a:r>
            <a:r>
              <a:rPr lang="ro-RO" sz="2900" b="1" i="1" dirty="0" smtClean="0">
                <a:solidFill>
                  <a:srgbClr val="FF0000"/>
                </a:solidFill>
                <a:latin typeface="Showcard Gothic" pitchFamily="82" charset="0"/>
              </a:rPr>
              <a:t> </a:t>
            </a:r>
            <a:r>
              <a:rPr lang="en-CA" sz="2900" b="1" i="1" dirty="0" smtClean="0">
                <a:solidFill>
                  <a:srgbClr val="FF0000"/>
                </a:solidFill>
                <a:latin typeface="Showcard Gothic" pitchFamily="82" charset="0"/>
              </a:rPr>
              <a:t>r</a:t>
            </a:r>
            <a:r>
              <a:rPr lang="ro-RO" sz="2900" b="1" i="1" dirty="0" smtClean="0">
                <a:solidFill>
                  <a:srgbClr val="FF0000"/>
                </a:solidFill>
                <a:latin typeface="Showcard Gothic" pitchFamily="82" charset="0"/>
              </a:rPr>
              <a:t> </a:t>
            </a:r>
            <a:r>
              <a:rPr lang="en-CA" sz="2900" b="1" i="1" dirty="0" smtClean="0">
                <a:solidFill>
                  <a:srgbClr val="FF0000"/>
                </a:solidFill>
                <a:latin typeface="Showcard Gothic" pitchFamily="82" charset="0"/>
              </a:rPr>
              <a:t>e</a:t>
            </a:r>
            <a:r>
              <a:rPr lang="ro-RO" sz="2900" b="1" i="1" dirty="0" smtClean="0">
                <a:solidFill>
                  <a:srgbClr val="FF0000"/>
                </a:solidFill>
                <a:latin typeface="Showcard Gothic" pitchFamily="82" charset="0"/>
              </a:rPr>
              <a:t> </a:t>
            </a:r>
            <a:r>
              <a:rPr lang="en-CA" sz="2900" b="1" i="1" dirty="0" err="1" smtClean="0">
                <a:solidFill>
                  <a:srgbClr val="FF0000"/>
                </a:solidFill>
                <a:latin typeface="Showcard Gothic" pitchFamily="82" charset="0"/>
              </a:rPr>
              <a:t>i</a:t>
            </a:r>
            <a:r>
              <a:rPr lang="en-CA" sz="2900" b="1" i="1" dirty="0" smtClean="0">
                <a:solidFill>
                  <a:srgbClr val="FF0000"/>
                </a:solidFill>
                <a:latin typeface="Showcard Gothic" pitchFamily="82" charset="0"/>
              </a:rPr>
              <a:t> </a:t>
            </a:r>
            <a:r>
              <a:rPr lang="ro-RO" sz="2900" b="1" i="1" dirty="0" smtClean="0">
                <a:solidFill>
                  <a:srgbClr val="FF0000"/>
                </a:solidFill>
                <a:latin typeface="Showcard Gothic" pitchFamily="82" charset="0"/>
              </a:rPr>
              <a:t>     </a:t>
            </a:r>
            <a:r>
              <a:rPr lang="en-CA" sz="2900" b="1" i="1" dirty="0" smtClean="0">
                <a:solidFill>
                  <a:srgbClr val="FF0000"/>
                </a:solidFill>
                <a:latin typeface="Showcard Gothic" pitchFamily="82" charset="0"/>
              </a:rPr>
              <a:t>R</a:t>
            </a:r>
            <a:r>
              <a:rPr lang="ro-RO" sz="2900" b="1" i="1" dirty="0" smtClean="0">
                <a:solidFill>
                  <a:srgbClr val="FF0000"/>
                </a:solidFill>
                <a:latin typeface="Showcard Gothic" pitchFamily="82" charset="0"/>
              </a:rPr>
              <a:t> </a:t>
            </a:r>
            <a:r>
              <a:rPr lang="en-CA" sz="2900" b="1" i="1" dirty="0" smtClean="0">
                <a:solidFill>
                  <a:srgbClr val="FF0000"/>
                </a:solidFill>
                <a:latin typeface="Showcard Gothic" pitchFamily="82" charset="0"/>
              </a:rPr>
              <a:t>o</a:t>
            </a:r>
            <a:r>
              <a:rPr lang="ro-RO" sz="2900" b="1" i="1" dirty="0" smtClean="0">
                <a:solidFill>
                  <a:srgbClr val="FF0000"/>
                </a:solidFill>
                <a:latin typeface="Showcard Gothic" pitchFamily="82" charset="0"/>
              </a:rPr>
              <a:t> </a:t>
            </a:r>
            <a:r>
              <a:rPr lang="en-CA" sz="2900" b="1" i="1" dirty="0" smtClean="0">
                <a:solidFill>
                  <a:srgbClr val="FF0000"/>
                </a:solidFill>
                <a:latin typeface="Showcard Gothic" pitchFamily="82" charset="0"/>
              </a:rPr>
              <a:t>b</a:t>
            </a:r>
            <a:r>
              <a:rPr lang="ro-RO" sz="2900" b="1" i="1" dirty="0" smtClean="0">
                <a:solidFill>
                  <a:srgbClr val="FF0000"/>
                </a:solidFill>
                <a:latin typeface="Showcard Gothic" pitchFamily="82" charset="0"/>
              </a:rPr>
              <a:t> </a:t>
            </a:r>
            <a:r>
              <a:rPr lang="en-CA" sz="2900" b="1" i="1" dirty="0" smtClean="0">
                <a:solidFill>
                  <a:srgbClr val="FF0000"/>
                </a:solidFill>
                <a:latin typeface="Showcard Gothic" pitchFamily="82" charset="0"/>
              </a:rPr>
              <a:t>e</a:t>
            </a:r>
            <a:r>
              <a:rPr lang="ro-RO" sz="2900" b="1" i="1" dirty="0" smtClean="0">
                <a:solidFill>
                  <a:srgbClr val="FF0000"/>
                </a:solidFill>
                <a:latin typeface="Showcard Gothic" pitchFamily="82" charset="0"/>
              </a:rPr>
              <a:t> </a:t>
            </a:r>
            <a:r>
              <a:rPr lang="en-CA" sz="2900" b="1" i="1" dirty="0" smtClean="0">
                <a:solidFill>
                  <a:srgbClr val="FF0000"/>
                </a:solidFill>
                <a:latin typeface="Showcard Gothic" pitchFamily="82" charset="0"/>
              </a:rPr>
              <a:t>r</a:t>
            </a:r>
            <a:r>
              <a:rPr lang="ro-RO" sz="2900" b="1" i="1" dirty="0" smtClean="0">
                <a:solidFill>
                  <a:srgbClr val="FF0000"/>
                </a:solidFill>
                <a:latin typeface="Showcard Gothic" pitchFamily="82" charset="0"/>
              </a:rPr>
              <a:t> </a:t>
            </a:r>
            <a:r>
              <a:rPr lang="en-CA" sz="2900" b="1" i="1" dirty="0" smtClean="0">
                <a:solidFill>
                  <a:srgbClr val="FF0000"/>
                </a:solidFill>
                <a:latin typeface="Showcard Gothic" pitchFamily="82" charset="0"/>
              </a:rPr>
              <a:t>t </a:t>
            </a:r>
            <a:r>
              <a:rPr lang="ro-RO" sz="2900" b="1" i="1" dirty="0" smtClean="0">
                <a:solidFill>
                  <a:srgbClr val="FF0000"/>
                </a:solidFill>
                <a:latin typeface="Showcard Gothic" pitchFamily="82" charset="0"/>
              </a:rPr>
              <a:t> </a:t>
            </a:r>
            <a:endParaRPr lang="ro-RO" sz="2900" b="1" i="1" dirty="0">
              <a:solidFill>
                <a:srgbClr val="FF0000"/>
              </a:solidFill>
              <a:latin typeface="Showcard Gothic" pitchFamily="82" charset="0"/>
            </a:endParaRPr>
          </a:p>
        </p:txBody>
      </p:sp>
      <p:pic>
        <p:nvPicPr>
          <p:cNvPr id="10" name="skory.wav">
            <a:hlinkClick r:id="" action="ppaction://media"/>
          </p:cNvPr>
          <p:cNvPicPr>
            <a:picLocks noRot="1" noChangeAspect="1"/>
          </p:cNvPicPr>
          <p:nvPr>
            <a:audioFile r:link="rId1"/>
          </p:nvPr>
        </p:nvPicPr>
        <p:blipFill>
          <a:blip r:embed="rId4"/>
          <a:stretch>
            <a:fillRect/>
          </a:stretch>
        </p:blipFill>
        <p:spPr>
          <a:xfrm>
            <a:off x="8458200" y="609600"/>
            <a:ext cx="304800" cy="304800"/>
          </a:xfrm>
          <a:prstGeom prst="rect">
            <a:avLst/>
          </a:prstGeom>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med">
        <p14:prism/>
      </p:transition>
    </mc:Choice>
    <mc:Fallback>
      <p:transition spd="med">
        <p:fade/>
      </p:transition>
    </mc:Fallback>
  </mc:AlternateContent>
  <p:timing>
    <p:tnLst>
      <p:par>
        <p:cTn id="1" dur="indefinite" restart="never" nodeType="tmRoot">
          <p:childTnLst>
            <p:seq>
              <p:cTn id="2" nodeType="mainSeq">
                <p:childTnLst>
                  <p:par>
                    <p:cTn id="3" fill="freeze">
                      <p:stCondLst>
                        <p:cond delay="indefinite"/>
                      </p:stCondLst>
                      <p:childTnLst>
                        <p:par>
                          <p:cTn id="4" fill="freeze">
                            <p:stCondLst>
                              <p:cond delay="0"/>
                            </p:stCondLst>
                          </p:cTn>
                        </p:par>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8"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5" name="Rectangle 7"/>
          <p:cNvSpPr>
            <a:spLocks noGrp="1" noRot="1" noChangeArrowheads="1"/>
          </p:cNvSpPr>
          <p:nvPr>
            <p:ph type="title"/>
          </p:nvPr>
        </p:nvSpPr>
        <p:spPr>
          <a:xfrm>
            <a:off x="301627" y="228600"/>
            <a:ext cx="8540750" cy="838200"/>
          </a:xfrm>
        </p:spPr>
        <p:txBody>
          <a:bodyPr/>
          <a:lstStyle/>
          <a:p>
            <a:pPr eaLnBrk="1" hangingPunct="1"/>
            <a:r>
              <a:rPr lang="ro-RO" smtClean="0"/>
              <a:t>1942- momente de cotitură</a:t>
            </a:r>
          </a:p>
        </p:txBody>
      </p:sp>
      <p:sp>
        <p:nvSpPr>
          <p:cNvPr id="27656" name="Rectangle 8"/>
          <p:cNvSpPr>
            <a:spLocks noGrp="1" noRot="1" noChangeArrowheads="1"/>
          </p:cNvSpPr>
          <p:nvPr>
            <p:ph type="body" sz="half" idx="1"/>
          </p:nvPr>
        </p:nvSpPr>
        <p:spPr>
          <a:xfrm>
            <a:off x="301650" y="1600220"/>
            <a:ext cx="4956175" cy="4498975"/>
          </a:xfrm>
        </p:spPr>
        <p:txBody>
          <a:bodyPr/>
          <a:lstStyle/>
          <a:p>
            <a:pPr eaLnBrk="1" hangingPunct="1"/>
            <a:r>
              <a:rPr lang="ro-RO" sz="2000" dirty="0" smtClean="0"/>
              <a:t>Iunie- Germania lansează o ofensivă spre Stalingrad şi Caucaz;</a:t>
            </a:r>
          </a:p>
          <a:p>
            <a:pPr eaLnBrk="1" hangingPunct="1"/>
            <a:r>
              <a:rPr lang="ro-RO" sz="2000" dirty="0" smtClean="0"/>
              <a:t>Iunie – Înfrângerea japonezilor la Midway, SUA preia iniţiativa în Pacific;</a:t>
            </a:r>
          </a:p>
          <a:p>
            <a:pPr eaLnBrk="1" hangingPunct="1"/>
            <a:r>
              <a:rPr lang="ro-RO" sz="2000" dirty="0" smtClean="0"/>
              <a:t>Ofensiva germano-italiană din Africa de nord a fost oprită la El Alamein;</a:t>
            </a:r>
          </a:p>
          <a:p>
            <a:pPr eaLnBrk="1" hangingPunct="1"/>
            <a:r>
              <a:rPr lang="ro-RO" sz="2000" dirty="0" smtClean="0"/>
              <a:t>Octombrie – Britanicii îi infrâng pe germano-italieni la El-Alamein.</a:t>
            </a:r>
          </a:p>
          <a:p>
            <a:pPr eaLnBrk="1" hangingPunct="1"/>
            <a:r>
              <a:rPr lang="ro-RO" sz="2000" dirty="0" smtClean="0"/>
              <a:t>Noiembrie - anglo-americanii au debarcat în Africa de nord</a:t>
            </a:r>
          </a:p>
          <a:p>
            <a:pPr eaLnBrk="1" hangingPunct="1"/>
            <a:r>
              <a:rPr lang="ro-RO" sz="2000" dirty="0" smtClean="0"/>
              <a:t>Noiembrie- sovieticii incercuiesc la Stalingrad, Armata a 6-a germană şi trupe româneşti.</a:t>
            </a:r>
          </a:p>
        </p:txBody>
      </p:sp>
      <p:pic>
        <p:nvPicPr>
          <p:cNvPr id="10244" name="Picture 11" descr="300px-Eastern_Front_1942-05_to_1942-11"/>
          <p:cNvPicPr>
            <a:picLocks noGrp="1" noChangeAspect="1" noChangeArrowheads="1"/>
          </p:cNvPicPr>
          <p:nvPr>
            <p:ph sz="quarter" idx="2"/>
          </p:nvPr>
        </p:nvPicPr>
        <p:blipFill>
          <a:blip r:embed="rId3"/>
          <a:srcRect/>
          <a:stretch>
            <a:fillRect/>
          </a:stretch>
        </p:blipFill>
        <p:spPr>
          <a:xfrm>
            <a:off x="5556258" y="1600200"/>
            <a:ext cx="2835275" cy="2173288"/>
          </a:xfrm>
          <a:noFill/>
        </p:spPr>
      </p:pic>
      <p:pic>
        <p:nvPicPr>
          <p:cNvPr id="10245" name="Picture 12" descr="300px-Eastern_Front_1942-11_to_1943-03"/>
          <p:cNvPicPr>
            <a:picLocks noGrp="1" noChangeAspect="1" noChangeArrowheads="1"/>
          </p:cNvPicPr>
          <p:nvPr>
            <p:ph sz="quarter" idx="3"/>
          </p:nvPr>
        </p:nvPicPr>
        <p:blipFill>
          <a:blip r:embed="rId4"/>
          <a:srcRect/>
          <a:stretch>
            <a:fillRect/>
          </a:stretch>
        </p:blipFill>
        <p:spPr>
          <a:xfrm>
            <a:off x="5556258" y="3925904"/>
            <a:ext cx="2835275" cy="2173287"/>
          </a:xfrm>
          <a:noFill/>
        </p:spPr>
      </p:pic>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ustomShape 1"/>
          <p:cNvSpPr/>
          <p:nvPr/>
        </p:nvSpPr>
        <p:spPr>
          <a:xfrm>
            <a:off x="457180" y="261284"/>
            <a:ext cx="7345769" cy="1000005"/>
          </a:xfrm>
          <a:prstGeom prst="rect">
            <a:avLst/>
          </a:prstGeom>
          <a:noFill/>
          <a:ln>
            <a:noFill/>
          </a:ln>
        </p:spPr>
        <p:style>
          <a:lnRef idx="0">
            <a:scrgbClr r="0" g="0" b="0"/>
          </a:lnRef>
          <a:fillRef idx="0">
            <a:scrgbClr r="0" g="0" b="0"/>
          </a:fillRef>
          <a:effectRef idx="0">
            <a:scrgbClr r="0" g="0" b="0"/>
          </a:effectRef>
          <a:fontRef idx="minor"/>
        </p:style>
      </p:sp>
      <p:sp>
        <p:nvSpPr>
          <p:cNvPr id="81" name="CustomShape 2"/>
          <p:cNvSpPr/>
          <p:nvPr/>
        </p:nvSpPr>
        <p:spPr>
          <a:xfrm>
            <a:off x="1" y="0"/>
            <a:ext cx="9141800" cy="6856662"/>
          </a:xfrm>
          <a:prstGeom prst="rect">
            <a:avLst/>
          </a:prstGeom>
          <a:solidFill>
            <a:srgbClr val="CE0002"/>
          </a:solidFill>
          <a:ln>
            <a:solidFill>
              <a:srgbClr val="FF3333"/>
            </a:solidFill>
          </a:ln>
        </p:spPr>
        <p:style>
          <a:lnRef idx="0">
            <a:scrgbClr r="0" g="0" b="0"/>
          </a:lnRef>
          <a:fillRef idx="0">
            <a:scrgbClr r="0" g="0" b="0"/>
          </a:fillRef>
          <a:effectRef idx="0">
            <a:scrgbClr r="0" g="0" b="0"/>
          </a:effectRef>
          <a:fontRef idx="minor"/>
        </p:style>
      </p:sp>
      <p:pic>
        <p:nvPicPr>
          <p:cNvPr id="82" name="Imagine 81"/>
          <p:cNvPicPr/>
          <p:nvPr/>
        </p:nvPicPr>
        <p:blipFill>
          <a:blip r:embed="rId2"/>
          <a:stretch/>
        </p:blipFill>
        <p:spPr>
          <a:xfrm>
            <a:off x="7331653" y="1"/>
            <a:ext cx="1812359" cy="1794587"/>
          </a:xfrm>
          <a:prstGeom prst="rect">
            <a:avLst/>
          </a:prstGeom>
          <a:ln>
            <a:noFill/>
          </a:ln>
        </p:spPr>
      </p:pic>
      <p:sp>
        <p:nvSpPr>
          <p:cNvPr id="83" name="CustomShape 3"/>
          <p:cNvSpPr/>
          <p:nvPr/>
        </p:nvSpPr>
        <p:spPr>
          <a:xfrm>
            <a:off x="163284" y="390943"/>
            <a:ext cx="7345769" cy="2546713"/>
          </a:xfrm>
          <a:prstGeom prst="rect">
            <a:avLst/>
          </a:prstGeom>
          <a:noFill/>
          <a:ln>
            <a:noFill/>
          </a:ln>
        </p:spPr>
        <p:style>
          <a:lnRef idx="0">
            <a:scrgbClr r="0" g="0" b="0"/>
          </a:lnRef>
          <a:fillRef idx="0">
            <a:scrgbClr r="0" g="0" b="0"/>
          </a:fillRef>
          <a:effectRef idx="0">
            <a:scrgbClr r="0" g="0" b="0"/>
          </a:effectRef>
          <a:fontRef idx="minor"/>
        </p:style>
        <p:txBody>
          <a:bodyPr lIns="81606" tIns="40803" rIns="81606" bIns="40803"/>
          <a:lstStyle/>
          <a:p>
            <a:r>
              <a:rPr lang="en-US" sz="2200" spc="-1" dirty="0" err="1">
                <a:solidFill>
                  <a:srgbClr val="EEEEEE"/>
                </a:solidFill>
                <a:uFill>
                  <a:solidFill>
                    <a:srgbClr val="FFFFFF"/>
                  </a:solidFill>
                </a:uFill>
                <a:latin typeface="Arial"/>
                <a:ea typeface="DejaVu Sans"/>
              </a:rPr>
              <a:t>Holocaustul</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reprezinta</a:t>
            </a:r>
            <a:r>
              <a:rPr lang="en-US" sz="2200" spc="-1" dirty="0">
                <a:solidFill>
                  <a:srgbClr val="EEEEEE"/>
                </a:solidFill>
                <a:uFill>
                  <a:solidFill>
                    <a:srgbClr val="FFFFFF"/>
                  </a:solidFill>
                </a:uFill>
                <a:latin typeface="Arial"/>
                <a:ea typeface="DejaVu Sans"/>
              </a:rPr>
              <a:t> un </a:t>
            </a:r>
            <a:r>
              <a:rPr lang="en-US" sz="2200" spc="-1" dirty="0" err="1">
                <a:solidFill>
                  <a:srgbClr val="EEEEEE"/>
                </a:solidFill>
                <a:uFill>
                  <a:solidFill>
                    <a:srgbClr val="FFFFFF"/>
                  </a:solidFill>
                </a:uFill>
                <a:latin typeface="Arial"/>
                <a:ea typeface="DejaVu Sans"/>
              </a:rPr>
              <a:t>genocid</a:t>
            </a:r>
            <a:r>
              <a:rPr lang="en-US" sz="2200" spc="-1" dirty="0">
                <a:solidFill>
                  <a:srgbClr val="EEEEEE"/>
                </a:solidFill>
                <a:uFill>
                  <a:solidFill>
                    <a:srgbClr val="FFFFFF"/>
                  </a:solidFill>
                </a:uFill>
                <a:latin typeface="Arial"/>
                <a:ea typeface="DejaVu Sans"/>
              </a:rPr>
              <a:t> in care Germania </a:t>
            </a:r>
            <a:r>
              <a:rPr lang="en-US" sz="2200" spc="-1" dirty="0" err="1">
                <a:solidFill>
                  <a:srgbClr val="EEEEEE"/>
                </a:solidFill>
                <a:uFill>
                  <a:solidFill>
                    <a:srgbClr val="FFFFFF"/>
                  </a:solidFill>
                </a:uFill>
                <a:latin typeface="Arial"/>
                <a:ea typeface="DejaVu Sans"/>
              </a:rPr>
              <a:t>nazista,condusa</a:t>
            </a:r>
            <a:r>
              <a:rPr lang="en-US" sz="2200" spc="-1" dirty="0">
                <a:solidFill>
                  <a:srgbClr val="EEEEEE"/>
                </a:solidFill>
                <a:uFill>
                  <a:solidFill>
                    <a:srgbClr val="FFFFFF"/>
                  </a:solidFill>
                </a:uFill>
                <a:latin typeface="Arial"/>
                <a:ea typeface="DejaVu Sans"/>
              </a:rPr>
              <a:t> de Adolf Hitler </a:t>
            </a:r>
            <a:r>
              <a:rPr lang="en-US" sz="2200" spc="-1" dirty="0" err="1">
                <a:solidFill>
                  <a:srgbClr val="EEEEEE"/>
                </a:solidFill>
                <a:uFill>
                  <a:solidFill>
                    <a:srgbClr val="FFFFFF"/>
                  </a:solidFill>
                </a:uFill>
                <a:latin typeface="Arial"/>
                <a:ea typeface="DejaVu Sans"/>
              </a:rPr>
              <a:t>si</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colaboratorii</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acestuia,au</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ucis</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prin</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sistemele</a:t>
            </a:r>
            <a:r>
              <a:rPr lang="en-US" sz="2200" spc="-1" dirty="0">
                <a:solidFill>
                  <a:srgbClr val="EEEEEE"/>
                </a:solidFill>
                <a:uFill>
                  <a:solidFill>
                    <a:srgbClr val="FFFFFF"/>
                  </a:solidFill>
                </a:uFill>
                <a:latin typeface="Arial"/>
                <a:ea typeface="DejaVu Sans"/>
              </a:rPr>
              <a:t> din </a:t>
            </a:r>
            <a:r>
              <a:rPr lang="en-US" sz="2200" spc="-1" dirty="0" err="1">
                <a:solidFill>
                  <a:srgbClr val="EEEEEE"/>
                </a:solidFill>
                <a:uFill>
                  <a:solidFill>
                    <a:srgbClr val="FFFFFF"/>
                  </a:solidFill>
                </a:uFill>
                <a:latin typeface="Arial"/>
                <a:ea typeface="DejaVu Sans"/>
              </a:rPr>
              <a:t>lagarele</a:t>
            </a:r>
            <a:r>
              <a:rPr lang="en-US" sz="2200" spc="-1" dirty="0">
                <a:solidFill>
                  <a:srgbClr val="EEEEEE"/>
                </a:solidFill>
                <a:uFill>
                  <a:solidFill>
                    <a:srgbClr val="FFFFFF"/>
                  </a:solidFill>
                </a:uFill>
                <a:latin typeface="Arial"/>
                <a:ea typeface="DejaVu Sans"/>
              </a:rPr>
              <a:t> de </a:t>
            </a:r>
            <a:r>
              <a:rPr lang="en-US" sz="2200" spc="-1" dirty="0" err="1">
                <a:solidFill>
                  <a:srgbClr val="EEEEEE"/>
                </a:solidFill>
                <a:uFill>
                  <a:solidFill>
                    <a:srgbClr val="FFFFFF"/>
                  </a:solidFill>
                </a:uFill>
                <a:latin typeface="Arial"/>
                <a:ea typeface="DejaVu Sans"/>
              </a:rPr>
              <a:t>concentrare</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aproximativ</a:t>
            </a:r>
            <a:r>
              <a:rPr lang="en-US" sz="2200" spc="-1" dirty="0">
                <a:solidFill>
                  <a:srgbClr val="EEEEEE"/>
                </a:solidFill>
                <a:uFill>
                  <a:solidFill>
                    <a:srgbClr val="FFFFFF"/>
                  </a:solidFill>
                </a:uFill>
                <a:latin typeface="Arial"/>
                <a:ea typeface="DejaVu Sans"/>
              </a:rPr>
              <a:t> 6 </a:t>
            </a:r>
            <a:r>
              <a:rPr lang="en-US" sz="2200" spc="-1" dirty="0" err="1">
                <a:solidFill>
                  <a:srgbClr val="EEEEEE"/>
                </a:solidFill>
                <a:uFill>
                  <a:solidFill>
                    <a:srgbClr val="FFFFFF"/>
                  </a:solidFill>
                </a:uFill>
                <a:latin typeface="Arial"/>
                <a:ea typeface="DejaVu Sans"/>
              </a:rPr>
              <a:t>milioane</a:t>
            </a:r>
            <a:r>
              <a:rPr lang="en-US" sz="2200" spc="-1" dirty="0">
                <a:solidFill>
                  <a:srgbClr val="EEEEEE"/>
                </a:solidFill>
                <a:uFill>
                  <a:solidFill>
                    <a:srgbClr val="FFFFFF"/>
                  </a:solidFill>
                </a:uFill>
                <a:latin typeface="Arial"/>
                <a:ea typeface="DejaVu Sans"/>
              </a:rPr>
              <a:t> de </a:t>
            </a:r>
            <a:r>
              <a:rPr lang="en-US" sz="2200" spc="-1" dirty="0" err="1">
                <a:solidFill>
                  <a:srgbClr val="EEEEEE"/>
                </a:solidFill>
                <a:uFill>
                  <a:solidFill>
                    <a:srgbClr val="FFFFFF"/>
                  </a:solidFill>
                </a:uFill>
                <a:latin typeface="Arial"/>
                <a:ea typeface="DejaVu Sans"/>
              </a:rPr>
              <a:t>oameni</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cei</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mai</a:t>
            </a:r>
            <a:r>
              <a:rPr lang="en-US" sz="2200" spc="-1" dirty="0">
                <a:solidFill>
                  <a:srgbClr val="EEEEEE"/>
                </a:solidFill>
                <a:uFill>
                  <a:solidFill>
                    <a:srgbClr val="FFFFFF"/>
                  </a:solidFill>
                </a:uFill>
                <a:latin typeface="Arial"/>
                <a:ea typeface="DejaVu Sans"/>
              </a:rPr>
              <a:t> multi </a:t>
            </a:r>
            <a:r>
              <a:rPr lang="en-US" sz="2200" spc="-1" dirty="0" err="1">
                <a:solidFill>
                  <a:srgbClr val="EEEEEE"/>
                </a:solidFill>
                <a:uFill>
                  <a:solidFill>
                    <a:srgbClr val="FFFFFF"/>
                  </a:solidFill>
                </a:uFill>
                <a:latin typeface="Arial"/>
                <a:ea typeface="DejaVu Sans"/>
              </a:rPr>
              <a:t>evrei</a:t>
            </a:r>
            <a:r>
              <a:rPr lang="en-US" sz="2200" spc="-1" dirty="0">
                <a:solidFill>
                  <a:srgbClr val="EEEEEE"/>
                </a:solidFill>
                <a:uFill>
                  <a:solidFill>
                    <a:srgbClr val="FFFFFF"/>
                  </a:solidFill>
                </a:uFill>
                <a:latin typeface="Arial"/>
                <a:ea typeface="DejaVu Sans"/>
              </a:rPr>
              <a:t>, din </a:t>
            </a:r>
            <a:r>
              <a:rPr lang="en-US" sz="2200" spc="-1" dirty="0" err="1">
                <a:solidFill>
                  <a:srgbClr val="EEEEEE"/>
                </a:solidFill>
                <a:uFill>
                  <a:solidFill>
                    <a:srgbClr val="FFFFFF"/>
                  </a:solidFill>
                </a:uFill>
                <a:latin typeface="Arial"/>
                <a:ea typeface="DejaVu Sans"/>
              </a:rPr>
              <a:t>Europa</a:t>
            </a:r>
            <a:r>
              <a:rPr lang="en-US" sz="2200" spc="-1" dirty="0">
                <a:solidFill>
                  <a:srgbClr val="EEEEEE"/>
                </a:solidFill>
                <a:uFill>
                  <a:solidFill>
                    <a:srgbClr val="FFFFFF"/>
                  </a:solidFill>
                </a:uFill>
                <a:latin typeface="Arial"/>
                <a:ea typeface="DejaVu Sans"/>
              </a:rPr>
              <a:t>.</a:t>
            </a:r>
            <a:endParaRPr lang="en-US" sz="1600" spc="-1" dirty="0">
              <a:solidFill>
                <a:srgbClr val="000000"/>
              </a:solidFill>
              <a:uFill>
                <a:solidFill>
                  <a:srgbClr val="FFFFFF"/>
                </a:solidFill>
              </a:uFill>
              <a:latin typeface="Arial"/>
            </a:endParaRPr>
          </a:p>
          <a:p>
            <a:endParaRPr lang="en-US" sz="1600" spc="-1" dirty="0">
              <a:solidFill>
                <a:srgbClr val="000000"/>
              </a:solidFill>
              <a:uFill>
                <a:solidFill>
                  <a:srgbClr val="FFFFFF"/>
                </a:solidFill>
              </a:uFill>
              <a:latin typeface="Arial"/>
            </a:endParaRPr>
          </a:p>
          <a:p>
            <a:r>
              <a:rPr lang="en-US" sz="2200" spc="-1" dirty="0" err="1">
                <a:solidFill>
                  <a:srgbClr val="EEEEEE"/>
                </a:solidFill>
                <a:uFill>
                  <a:solidFill>
                    <a:srgbClr val="FFFFFF"/>
                  </a:solidFill>
                </a:uFill>
                <a:latin typeface="Arial"/>
                <a:ea typeface="DejaVu Sans"/>
              </a:rPr>
              <a:t>Cel</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mai</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cunoscut</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lagar</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este</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cel</a:t>
            </a:r>
            <a:r>
              <a:rPr lang="en-US" sz="2200" spc="-1" dirty="0">
                <a:solidFill>
                  <a:srgbClr val="EEEEEE"/>
                </a:solidFill>
                <a:uFill>
                  <a:solidFill>
                    <a:srgbClr val="FFFFFF"/>
                  </a:solidFill>
                </a:uFill>
                <a:latin typeface="Arial"/>
                <a:ea typeface="DejaVu Sans"/>
              </a:rPr>
              <a:t> de la </a:t>
            </a:r>
            <a:r>
              <a:rPr lang="en-US" sz="2200" spc="-1" dirty="0" err="1">
                <a:solidFill>
                  <a:srgbClr val="EEEEEE"/>
                </a:solidFill>
                <a:uFill>
                  <a:solidFill>
                    <a:srgbClr val="FFFFFF"/>
                  </a:solidFill>
                </a:uFill>
                <a:latin typeface="Arial"/>
                <a:ea typeface="DejaVu Sans"/>
              </a:rPr>
              <a:t>Auschwitz,Polonia</a:t>
            </a:r>
            <a:r>
              <a:rPr lang="en-US" sz="2200" spc="-1" dirty="0">
                <a:solidFill>
                  <a:srgbClr val="EEEEEE"/>
                </a:solidFill>
                <a:uFill>
                  <a:solidFill>
                    <a:srgbClr val="FFFFFF"/>
                  </a:solidFill>
                </a:uFill>
                <a:latin typeface="Arial"/>
                <a:ea typeface="DejaVu Sans"/>
              </a:rPr>
              <a:t> .</a:t>
            </a:r>
            <a:endParaRPr lang="en-US" sz="1600" spc="-1" dirty="0">
              <a:solidFill>
                <a:srgbClr val="000000"/>
              </a:solidFill>
              <a:uFill>
                <a:solidFill>
                  <a:srgbClr val="FFFFFF"/>
                </a:solidFill>
              </a:uFill>
              <a:latin typeface="Arial"/>
            </a:endParaRPr>
          </a:p>
        </p:txBody>
      </p:sp>
      <p:pic>
        <p:nvPicPr>
          <p:cNvPr id="84" name="Imagine 83"/>
          <p:cNvPicPr/>
          <p:nvPr/>
        </p:nvPicPr>
        <p:blipFill>
          <a:blip r:embed="rId3"/>
          <a:stretch/>
        </p:blipFill>
        <p:spPr>
          <a:xfrm>
            <a:off x="424771" y="2780946"/>
            <a:ext cx="8358404" cy="3917393"/>
          </a:xfrm>
          <a:prstGeom prst="rect">
            <a:avLst/>
          </a:prstGeom>
          <a:ln>
            <a:noFill/>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circle(in)">
                                      <p:cBhvr>
                                        <p:cTn id="7" dur="2000"/>
                                        <p:tgtEl>
                                          <p:spTgt spid="82"/>
                                        </p:tgtEl>
                                      </p:cBhvr>
                                    </p:animEffect>
                                  </p:childTnLst>
                                </p:cTn>
                              </p:par>
                            </p:childTnLst>
                          </p:cTn>
                        </p:par>
                        <p:par>
                          <p:cTn id="8" fill="hold">
                            <p:stCondLst>
                              <p:cond delay="2000"/>
                            </p:stCondLst>
                            <p:childTnLst>
                              <p:par>
                                <p:cTn id="9" presetID="54" presetClass="entr" presetSubtype="0" accel="100000"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p:cTn id="11" dur="500" fill="hold"/>
                                        <p:tgtEl>
                                          <p:spTgt spid="84"/>
                                        </p:tgtEl>
                                        <p:attrNameLst>
                                          <p:attrName>ppt_w</p:attrName>
                                        </p:attrNameLst>
                                      </p:cBhvr>
                                      <p:tavLst>
                                        <p:tav tm="0">
                                          <p:val>
                                            <p:strVal val="#ppt_w*0.05"/>
                                          </p:val>
                                        </p:tav>
                                        <p:tav tm="100000">
                                          <p:val>
                                            <p:strVal val="#ppt_w"/>
                                          </p:val>
                                        </p:tav>
                                      </p:tavLst>
                                    </p:anim>
                                    <p:anim calcmode="lin" valueType="num">
                                      <p:cBhvr>
                                        <p:cTn id="12" dur="500" fill="hold"/>
                                        <p:tgtEl>
                                          <p:spTgt spid="84"/>
                                        </p:tgtEl>
                                        <p:attrNameLst>
                                          <p:attrName>ppt_h</p:attrName>
                                        </p:attrNameLst>
                                      </p:cBhvr>
                                      <p:tavLst>
                                        <p:tav tm="0">
                                          <p:val>
                                            <p:strVal val="#ppt_h"/>
                                          </p:val>
                                        </p:tav>
                                        <p:tav tm="100000">
                                          <p:val>
                                            <p:strVal val="#ppt_h"/>
                                          </p:val>
                                        </p:tav>
                                      </p:tavLst>
                                    </p:anim>
                                    <p:anim calcmode="lin" valueType="num">
                                      <p:cBhvr>
                                        <p:cTn id="13" dur="500" fill="hold"/>
                                        <p:tgtEl>
                                          <p:spTgt spid="84"/>
                                        </p:tgtEl>
                                        <p:attrNameLst>
                                          <p:attrName>ppt_x</p:attrName>
                                        </p:attrNameLst>
                                      </p:cBhvr>
                                      <p:tavLst>
                                        <p:tav tm="0">
                                          <p:val>
                                            <p:strVal val="#ppt_x-.2"/>
                                          </p:val>
                                        </p:tav>
                                        <p:tav tm="100000">
                                          <p:val>
                                            <p:strVal val="#ppt_x"/>
                                          </p:val>
                                        </p:tav>
                                      </p:tavLst>
                                    </p:anim>
                                    <p:anim calcmode="lin" valueType="num">
                                      <p:cBhvr>
                                        <p:cTn id="14" dur="500" fill="hold"/>
                                        <p:tgtEl>
                                          <p:spTgt spid="84"/>
                                        </p:tgtEl>
                                        <p:attrNameLst>
                                          <p:attrName>ppt_y</p:attrName>
                                        </p:attrNameLst>
                                      </p:cBhvr>
                                      <p:tavLst>
                                        <p:tav tm="0">
                                          <p:val>
                                            <p:strVal val="#ppt_y"/>
                                          </p:val>
                                        </p:tav>
                                        <p:tav tm="100000">
                                          <p:val>
                                            <p:strVal val="#ppt_y"/>
                                          </p:val>
                                        </p:tav>
                                      </p:tavLst>
                                    </p:anim>
                                    <p:animEffect transition="in" filter="fade">
                                      <p:cBhvr>
                                        <p:cTn id="1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ustomShape 1"/>
          <p:cNvSpPr/>
          <p:nvPr/>
        </p:nvSpPr>
        <p:spPr>
          <a:xfrm>
            <a:off x="457180" y="261284"/>
            <a:ext cx="7345769" cy="1000005"/>
          </a:xfrm>
          <a:prstGeom prst="rect">
            <a:avLst/>
          </a:prstGeom>
          <a:noFill/>
          <a:ln>
            <a:noFill/>
          </a:ln>
        </p:spPr>
        <p:style>
          <a:lnRef idx="0">
            <a:scrgbClr r="0" g="0" b="0"/>
          </a:lnRef>
          <a:fillRef idx="0">
            <a:scrgbClr r="0" g="0" b="0"/>
          </a:fillRef>
          <a:effectRef idx="0">
            <a:scrgbClr r="0" g="0" b="0"/>
          </a:effectRef>
          <a:fontRef idx="minor"/>
        </p:style>
      </p:sp>
      <p:sp>
        <p:nvSpPr>
          <p:cNvPr id="86" name="CustomShape 2"/>
          <p:cNvSpPr/>
          <p:nvPr/>
        </p:nvSpPr>
        <p:spPr>
          <a:xfrm>
            <a:off x="1" y="0"/>
            <a:ext cx="9141800" cy="6856662"/>
          </a:xfrm>
          <a:prstGeom prst="rect">
            <a:avLst/>
          </a:prstGeom>
          <a:solidFill>
            <a:srgbClr val="CE0002"/>
          </a:solidFill>
          <a:ln>
            <a:solidFill>
              <a:srgbClr val="FF3333"/>
            </a:solidFill>
          </a:ln>
        </p:spPr>
        <p:style>
          <a:lnRef idx="0">
            <a:scrgbClr r="0" g="0" b="0"/>
          </a:lnRef>
          <a:fillRef idx="0">
            <a:scrgbClr r="0" g="0" b="0"/>
          </a:fillRef>
          <a:effectRef idx="0">
            <a:scrgbClr r="0" g="0" b="0"/>
          </a:effectRef>
          <a:fontRef idx="minor"/>
        </p:style>
      </p:sp>
      <p:pic>
        <p:nvPicPr>
          <p:cNvPr id="87" name="Imagine 86"/>
          <p:cNvPicPr/>
          <p:nvPr/>
        </p:nvPicPr>
        <p:blipFill>
          <a:blip r:embed="rId2"/>
          <a:stretch/>
        </p:blipFill>
        <p:spPr>
          <a:xfrm>
            <a:off x="7329449" y="1"/>
            <a:ext cx="1812359" cy="1794587"/>
          </a:xfrm>
          <a:prstGeom prst="rect">
            <a:avLst/>
          </a:prstGeom>
          <a:ln>
            <a:noFill/>
          </a:ln>
        </p:spPr>
      </p:pic>
      <p:sp>
        <p:nvSpPr>
          <p:cNvPr id="88" name="CustomShape 3"/>
          <p:cNvSpPr/>
          <p:nvPr/>
        </p:nvSpPr>
        <p:spPr>
          <a:xfrm>
            <a:off x="157071" y="86219"/>
            <a:ext cx="3906532" cy="5968676"/>
          </a:xfrm>
          <a:prstGeom prst="rect">
            <a:avLst/>
          </a:prstGeom>
          <a:noFill/>
          <a:ln>
            <a:noFill/>
          </a:ln>
        </p:spPr>
        <p:style>
          <a:lnRef idx="0">
            <a:scrgbClr r="0" g="0" b="0"/>
          </a:lnRef>
          <a:fillRef idx="0">
            <a:scrgbClr r="0" g="0" b="0"/>
          </a:fillRef>
          <a:effectRef idx="0">
            <a:scrgbClr r="0" g="0" b="0"/>
          </a:effectRef>
          <a:fontRef idx="minor"/>
        </p:style>
        <p:txBody>
          <a:bodyPr lIns="81615" tIns="40807" rIns="81615" bIns="40807"/>
          <a:lstStyle/>
          <a:p>
            <a:r>
              <a:rPr lang="en-US" sz="2000" spc="-1" dirty="0">
                <a:solidFill>
                  <a:srgbClr val="EEEEEE"/>
                </a:solidFill>
                <a:uFill>
                  <a:solidFill>
                    <a:srgbClr val="FFFFFF"/>
                  </a:solidFill>
                </a:uFill>
                <a:latin typeface="Arial"/>
                <a:ea typeface="DejaVu Sans"/>
              </a:rPr>
              <a:t>Auschwitz a </a:t>
            </a:r>
            <a:r>
              <a:rPr lang="en-US" sz="2000" spc="-1" dirty="0" err="1">
                <a:solidFill>
                  <a:srgbClr val="EEEEEE"/>
                </a:solidFill>
                <a:uFill>
                  <a:solidFill>
                    <a:srgbClr val="FFFFFF"/>
                  </a:solidFill>
                </a:uFill>
                <a:latin typeface="Arial"/>
                <a:ea typeface="DejaVu Sans"/>
              </a:rPr>
              <a:t>fost</a:t>
            </a:r>
            <a:r>
              <a:rPr lang="en-US" sz="2000" spc="-1" dirty="0">
                <a:solidFill>
                  <a:srgbClr val="EEEEEE"/>
                </a:solidFill>
                <a:uFill>
                  <a:solidFill>
                    <a:srgbClr val="FFFFFF"/>
                  </a:solidFill>
                </a:uFill>
                <a:latin typeface="Arial"/>
                <a:ea typeface="DejaVu Sans"/>
              </a:rPr>
              <a:t> un </a:t>
            </a:r>
            <a:r>
              <a:rPr lang="en-US" sz="2000" spc="-1" dirty="0" err="1">
                <a:solidFill>
                  <a:srgbClr val="EEEEEE"/>
                </a:solidFill>
                <a:uFill>
                  <a:solidFill>
                    <a:srgbClr val="FFFFFF"/>
                  </a:solidFill>
                </a:uFill>
                <a:latin typeface="Arial"/>
                <a:ea typeface="DejaVu Sans"/>
              </a:rPr>
              <a:t>adevarat</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concern,un</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sistem</a:t>
            </a:r>
            <a:r>
              <a:rPr lang="en-US" sz="2000" spc="-1" dirty="0">
                <a:solidFill>
                  <a:srgbClr val="EEEEEE"/>
                </a:solidFill>
                <a:uFill>
                  <a:solidFill>
                    <a:srgbClr val="FFFFFF"/>
                  </a:solidFill>
                </a:uFill>
                <a:latin typeface="Arial"/>
                <a:ea typeface="DejaVu Sans"/>
              </a:rPr>
              <a:t> de 39 de </a:t>
            </a:r>
            <a:r>
              <a:rPr lang="en-US" sz="2000" spc="-1" dirty="0" err="1">
                <a:solidFill>
                  <a:srgbClr val="EEEEEE"/>
                </a:solidFill>
                <a:uFill>
                  <a:solidFill>
                    <a:srgbClr val="FFFFFF"/>
                  </a:solidFill>
                </a:uFill>
                <a:latin typeface="Arial"/>
                <a:ea typeface="DejaVu Sans"/>
              </a:rPr>
              <a:t>lagarare</a:t>
            </a:r>
            <a:r>
              <a:rPr lang="en-US" sz="2000" spc="-1" dirty="0">
                <a:solidFill>
                  <a:srgbClr val="EEEEEE"/>
                </a:solidFill>
                <a:uFill>
                  <a:solidFill>
                    <a:srgbClr val="FFFFFF"/>
                  </a:solidFill>
                </a:uFill>
                <a:latin typeface="Arial"/>
                <a:ea typeface="DejaVu Sans"/>
              </a:rPr>
              <a:t> de </a:t>
            </a:r>
            <a:r>
              <a:rPr lang="en-US" sz="2000" spc="-1" dirty="0" err="1">
                <a:solidFill>
                  <a:srgbClr val="EEEEEE"/>
                </a:solidFill>
                <a:uFill>
                  <a:solidFill>
                    <a:srgbClr val="FFFFFF"/>
                  </a:solidFill>
                </a:uFill>
                <a:latin typeface="Arial"/>
                <a:ea typeface="DejaVu Sans"/>
              </a:rPr>
              <a:t>concentrare,impartite</a:t>
            </a:r>
            <a:r>
              <a:rPr lang="en-US" sz="2000" spc="-1" dirty="0">
                <a:solidFill>
                  <a:srgbClr val="EEEEEE"/>
                </a:solidFill>
                <a:uFill>
                  <a:solidFill>
                    <a:srgbClr val="FFFFFF"/>
                  </a:solidFill>
                </a:uFill>
                <a:latin typeface="Arial"/>
                <a:ea typeface="DejaVu Sans"/>
              </a:rPr>
              <a:t> in 3 </a:t>
            </a:r>
            <a:r>
              <a:rPr lang="en-US" sz="2000" spc="-1" dirty="0" err="1">
                <a:solidFill>
                  <a:srgbClr val="EEEEEE"/>
                </a:solidFill>
                <a:uFill>
                  <a:solidFill>
                    <a:srgbClr val="FFFFFF"/>
                  </a:solidFill>
                </a:uFill>
                <a:latin typeface="Arial"/>
                <a:ea typeface="DejaVu Sans"/>
              </a:rPr>
              <a:t>grupe</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principale</a:t>
            </a:r>
            <a:endParaRPr lang="en-US" sz="1600" spc="-1" dirty="0">
              <a:solidFill>
                <a:srgbClr val="000000"/>
              </a:solidFill>
              <a:uFill>
                <a:solidFill>
                  <a:srgbClr val="FFFFFF"/>
                </a:solidFill>
              </a:uFill>
              <a:latin typeface="Arial"/>
            </a:endParaRPr>
          </a:p>
          <a:p>
            <a:endParaRPr lang="en-US" sz="1600" spc="-1" dirty="0">
              <a:solidFill>
                <a:srgbClr val="000000"/>
              </a:solidFill>
              <a:uFill>
                <a:solidFill>
                  <a:srgbClr val="FFFFFF"/>
                </a:solidFill>
              </a:uFill>
              <a:latin typeface="Arial"/>
            </a:endParaRPr>
          </a:p>
          <a:p>
            <a:r>
              <a:rPr lang="en-US" sz="2000" spc="-1" dirty="0">
                <a:solidFill>
                  <a:srgbClr val="EEEEEE"/>
                </a:solidFill>
                <a:uFill>
                  <a:solidFill>
                    <a:srgbClr val="FFFFFF"/>
                  </a:solidFill>
                </a:uFill>
                <a:latin typeface="Arial"/>
                <a:ea typeface="DejaVu Sans"/>
              </a:rPr>
              <a:t>Auschwitz I – a </a:t>
            </a:r>
            <a:r>
              <a:rPr lang="en-US" sz="2000" spc="-1" dirty="0" err="1">
                <a:solidFill>
                  <a:srgbClr val="EEEEEE"/>
                </a:solidFill>
                <a:uFill>
                  <a:solidFill>
                    <a:srgbClr val="FFFFFF"/>
                  </a:solidFill>
                </a:uFill>
                <a:latin typeface="Arial"/>
                <a:ea typeface="DejaVu Sans"/>
              </a:rPr>
              <a:t>fost</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lagarul</a:t>
            </a:r>
            <a:r>
              <a:rPr lang="en-US" sz="2000" spc="-1" dirty="0">
                <a:solidFill>
                  <a:srgbClr val="EEEEEE"/>
                </a:solidFill>
                <a:uFill>
                  <a:solidFill>
                    <a:srgbClr val="FFFFFF"/>
                  </a:solidFill>
                </a:uFill>
                <a:latin typeface="Arial"/>
                <a:ea typeface="DejaVu Sans"/>
              </a:rPr>
              <a:t> central </a:t>
            </a:r>
            <a:r>
              <a:rPr lang="en-US" sz="2000" spc="-1" dirty="0" err="1">
                <a:solidFill>
                  <a:srgbClr val="EEEEEE"/>
                </a:solidFill>
                <a:uFill>
                  <a:solidFill>
                    <a:srgbClr val="FFFFFF"/>
                  </a:solidFill>
                </a:uFill>
                <a:latin typeface="Arial"/>
                <a:ea typeface="DejaVu Sans"/>
              </a:rPr>
              <a:t>unde</a:t>
            </a:r>
            <a:r>
              <a:rPr lang="en-US" sz="2000" spc="-1" dirty="0">
                <a:solidFill>
                  <a:srgbClr val="EEEEEE"/>
                </a:solidFill>
                <a:uFill>
                  <a:solidFill>
                    <a:srgbClr val="FFFFFF"/>
                  </a:solidFill>
                </a:uFill>
                <a:latin typeface="Arial"/>
                <a:ea typeface="DejaVu Sans"/>
              </a:rPr>
              <a:t> se </a:t>
            </a:r>
            <a:r>
              <a:rPr lang="en-US" sz="2000" spc="-1" dirty="0" err="1">
                <a:solidFill>
                  <a:srgbClr val="EEEEEE"/>
                </a:solidFill>
                <a:uFill>
                  <a:solidFill>
                    <a:srgbClr val="FFFFFF"/>
                  </a:solidFill>
                </a:uFill>
                <a:latin typeface="Arial"/>
                <a:ea typeface="DejaVu Sans"/>
              </a:rPr>
              <a:t>afla</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administratia</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intregului</a:t>
            </a:r>
            <a:r>
              <a:rPr lang="en-US" sz="2000" spc="-1" dirty="0">
                <a:solidFill>
                  <a:srgbClr val="EEEEEE"/>
                </a:solidFill>
                <a:uFill>
                  <a:solidFill>
                    <a:srgbClr val="FFFFFF"/>
                  </a:solidFill>
                </a:uFill>
                <a:latin typeface="Arial"/>
                <a:ea typeface="DejaVu Sans"/>
              </a:rPr>
              <a:t> concern</a:t>
            </a:r>
            <a:endParaRPr lang="en-US" sz="1600" spc="-1" dirty="0">
              <a:solidFill>
                <a:srgbClr val="000000"/>
              </a:solidFill>
              <a:uFill>
                <a:solidFill>
                  <a:srgbClr val="FFFFFF"/>
                </a:solidFill>
              </a:uFill>
              <a:latin typeface="Arial"/>
            </a:endParaRPr>
          </a:p>
          <a:p>
            <a:endParaRPr lang="en-US" sz="1600" spc="-1" dirty="0">
              <a:solidFill>
                <a:srgbClr val="000000"/>
              </a:solidFill>
              <a:uFill>
                <a:solidFill>
                  <a:srgbClr val="FFFFFF"/>
                </a:solidFill>
              </a:uFill>
              <a:latin typeface="Arial"/>
            </a:endParaRPr>
          </a:p>
          <a:p>
            <a:r>
              <a:rPr lang="en-US" sz="2000" spc="-1" dirty="0">
                <a:solidFill>
                  <a:srgbClr val="EEEEEE"/>
                </a:solidFill>
                <a:uFill>
                  <a:solidFill>
                    <a:srgbClr val="FFFFFF"/>
                  </a:solidFill>
                </a:uFill>
                <a:latin typeface="Arial"/>
                <a:ea typeface="DejaVu Sans"/>
              </a:rPr>
              <a:t>Auschwitz II-</a:t>
            </a:r>
            <a:r>
              <a:rPr lang="en-US" sz="2000" spc="-1" dirty="0" err="1">
                <a:solidFill>
                  <a:srgbClr val="EEEEEE"/>
                </a:solidFill>
                <a:uFill>
                  <a:solidFill>
                    <a:srgbClr val="FFFFFF"/>
                  </a:solidFill>
                </a:uFill>
                <a:latin typeface="Arial"/>
                <a:ea typeface="DejaVu Sans"/>
              </a:rPr>
              <a:t>Birkenau</a:t>
            </a:r>
            <a:r>
              <a:rPr lang="en-US" sz="2000" spc="-1" dirty="0">
                <a:solidFill>
                  <a:srgbClr val="EEEEEE"/>
                </a:solidFill>
                <a:uFill>
                  <a:solidFill>
                    <a:srgbClr val="FFFFFF"/>
                  </a:solidFill>
                </a:uFill>
                <a:latin typeface="Arial"/>
                <a:ea typeface="DejaVu Sans"/>
              </a:rPr>
              <a:t> - </a:t>
            </a:r>
            <a:r>
              <a:rPr lang="en-US" sz="2000" spc="-1" dirty="0" err="1">
                <a:solidFill>
                  <a:srgbClr val="EEEEEE"/>
                </a:solidFill>
                <a:uFill>
                  <a:solidFill>
                    <a:srgbClr val="FFFFFF"/>
                  </a:solidFill>
                </a:uFill>
                <a:latin typeface="Arial"/>
                <a:ea typeface="DejaVu Sans"/>
              </a:rPr>
              <a:t>scopul</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acestuia</a:t>
            </a:r>
            <a:r>
              <a:rPr lang="en-US" sz="2000" spc="-1" dirty="0">
                <a:solidFill>
                  <a:srgbClr val="EEEEEE"/>
                </a:solidFill>
                <a:uFill>
                  <a:solidFill>
                    <a:srgbClr val="FFFFFF"/>
                  </a:solidFill>
                </a:uFill>
                <a:latin typeface="Arial"/>
                <a:ea typeface="DejaVu Sans"/>
              </a:rPr>
              <a:t> a </a:t>
            </a:r>
            <a:r>
              <a:rPr lang="en-US" sz="2000" spc="-1" dirty="0" err="1">
                <a:solidFill>
                  <a:srgbClr val="EEEEEE"/>
                </a:solidFill>
                <a:uFill>
                  <a:solidFill>
                    <a:srgbClr val="FFFFFF"/>
                  </a:solidFill>
                </a:uFill>
                <a:latin typeface="Arial"/>
                <a:ea typeface="DejaVu Sans"/>
              </a:rPr>
              <a:t>fost</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exterminarea</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organizata,in</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masa</a:t>
            </a:r>
            <a:r>
              <a:rPr lang="en-US" sz="2000" spc="-1" dirty="0">
                <a:solidFill>
                  <a:srgbClr val="EEEEEE"/>
                </a:solidFill>
                <a:uFill>
                  <a:solidFill>
                    <a:srgbClr val="FFFFFF"/>
                  </a:solidFill>
                </a:uFill>
                <a:latin typeface="Arial"/>
                <a:ea typeface="DejaVu Sans"/>
              </a:rPr>
              <a:t> a </a:t>
            </a:r>
            <a:r>
              <a:rPr lang="en-US" sz="2000" spc="-1" dirty="0" err="1">
                <a:solidFill>
                  <a:srgbClr val="EEEEEE"/>
                </a:solidFill>
                <a:uFill>
                  <a:solidFill>
                    <a:srgbClr val="FFFFFF"/>
                  </a:solidFill>
                </a:uFill>
                <a:latin typeface="Arial"/>
                <a:ea typeface="DejaVu Sans"/>
              </a:rPr>
              <a:t>unor</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popoare</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intregi</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dupa</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ce</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erau</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secati</a:t>
            </a:r>
            <a:r>
              <a:rPr lang="en-US" sz="2000" spc="-1" dirty="0">
                <a:solidFill>
                  <a:srgbClr val="EEEEEE"/>
                </a:solidFill>
                <a:uFill>
                  <a:solidFill>
                    <a:srgbClr val="FFFFFF"/>
                  </a:solidFill>
                </a:uFill>
                <a:latin typeface="Arial"/>
                <a:ea typeface="DejaVu Sans"/>
              </a:rPr>
              <a:t> de </a:t>
            </a:r>
            <a:r>
              <a:rPr lang="en-US" sz="2000" spc="-1" dirty="0" err="1">
                <a:solidFill>
                  <a:srgbClr val="EEEEEE"/>
                </a:solidFill>
                <a:uFill>
                  <a:solidFill>
                    <a:srgbClr val="FFFFFF"/>
                  </a:solidFill>
                </a:uFill>
                <a:latin typeface="Arial"/>
                <a:ea typeface="DejaVu Sans"/>
              </a:rPr>
              <a:t>viata</a:t>
            </a:r>
            <a:r>
              <a:rPr lang="en-US" sz="2000" spc="-1" dirty="0">
                <a:solidFill>
                  <a:srgbClr val="EEEEEE"/>
                </a:solidFill>
                <a:uFill>
                  <a:solidFill>
                    <a:srgbClr val="FFFFFF"/>
                  </a:solidFill>
                </a:uFill>
                <a:latin typeface="Arial"/>
                <a:ea typeface="DejaVu Sans"/>
              </a:rPr>
              <a:t> in </a:t>
            </a:r>
            <a:r>
              <a:rPr lang="en-US" sz="2000" spc="-1" dirty="0" err="1">
                <a:solidFill>
                  <a:srgbClr val="EEEEEE"/>
                </a:solidFill>
                <a:uFill>
                  <a:solidFill>
                    <a:srgbClr val="FFFFFF"/>
                  </a:solidFill>
                </a:uFill>
                <a:latin typeface="Arial"/>
                <a:ea typeface="DejaVu Sans"/>
              </a:rPr>
              <a:t>urma</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muncii</a:t>
            </a:r>
            <a:r>
              <a:rPr lang="en-US" sz="2000" spc="-1" dirty="0">
                <a:solidFill>
                  <a:srgbClr val="EEEEEE"/>
                </a:solidFill>
                <a:uFill>
                  <a:solidFill>
                    <a:srgbClr val="FFFFFF"/>
                  </a:solidFill>
                </a:uFill>
                <a:latin typeface="Arial"/>
                <a:ea typeface="DejaVu Sans"/>
              </a:rPr>
              <a:t> </a:t>
            </a:r>
            <a:r>
              <a:rPr lang="en-US" sz="2000" spc="-1" dirty="0" err="1">
                <a:solidFill>
                  <a:srgbClr val="EEEEEE"/>
                </a:solidFill>
                <a:uFill>
                  <a:solidFill>
                    <a:srgbClr val="FFFFFF"/>
                  </a:solidFill>
                </a:uFill>
                <a:latin typeface="Arial"/>
                <a:ea typeface="DejaVu Sans"/>
              </a:rPr>
              <a:t>depuse</a:t>
            </a:r>
            <a:endParaRPr lang="en-US" sz="1600" spc="-1" dirty="0">
              <a:solidFill>
                <a:srgbClr val="000000"/>
              </a:solidFill>
              <a:uFill>
                <a:solidFill>
                  <a:srgbClr val="FFFFFF"/>
                </a:solidFill>
              </a:uFill>
              <a:latin typeface="Arial"/>
            </a:endParaRPr>
          </a:p>
          <a:p>
            <a:endParaRPr lang="en-US" sz="1600" spc="-1" dirty="0">
              <a:solidFill>
                <a:srgbClr val="000000"/>
              </a:solidFill>
              <a:uFill>
                <a:solidFill>
                  <a:srgbClr val="FFFFFF"/>
                </a:solidFill>
              </a:uFill>
              <a:latin typeface="Arial"/>
            </a:endParaRPr>
          </a:p>
          <a:p>
            <a:endParaRPr lang="en-US" sz="1600" spc="-1" dirty="0">
              <a:solidFill>
                <a:srgbClr val="000000"/>
              </a:solidFill>
              <a:uFill>
                <a:solidFill>
                  <a:srgbClr val="FFFFFF"/>
                </a:solidFill>
              </a:uFill>
              <a:latin typeface="Arial"/>
            </a:endParaRPr>
          </a:p>
        </p:txBody>
      </p:sp>
      <p:pic>
        <p:nvPicPr>
          <p:cNvPr id="89" name="Imagine 88"/>
          <p:cNvPicPr/>
          <p:nvPr/>
        </p:nvPicPr>
        <p:blipFill>
          <a:blip r:embed="rId3"/>
          <a:stretch/>
        </p:blipFill>
        <p:spPr>
          <a:xfrm>
            <a:off x="3981312" y="718495"/>
            <a:ext cx="3503568" cy="2101251"/>
          </a:xfrm>
          <a:prstGeom prst="rect">
            <a:avLst/>
          </a:prstGeom>
          <a:ln>
            <a:noFill/>
          </a:ln>
        </p:spPr>
      </p:pic>
      <p:pic>
        <p:nvPicPr>
          <p:cNvPr id="90" name="Imagine 89"/>
          <p:cNvPicPr/>
          <p:nvPr/>
        </p:nvPicPr>
        <p:blipFill>
          <a:blip r:embed="rId4"/>
          <a:stretch/>
        </p:blipFill>
        <p:spPr>
          <a:xfrm>
            <a:off x="4701610" y="3169788"/>
            <a:ext cx="4254635" cy="2754095"/>
          </a:xfrm>
          <a:prstGeom prst="rect">
            <a:avLst/>
          </a:prstGeom>
          <a:ln>
            <a:noFill/>
          </a:ln>
        </p:spPr>
      </p:pic>
      <p:sp>
        <p:nvSpPr>
          <p:cNvPr id="91" name="CustomShape 4"/>
          <p:cNvSpPr/>
          <p:nvPr/>
        </p:nvSpPr>
        <p:spPr>
          <a:xfrm>
            <a:off x="82944" y="4811257"/>
            <a:ext cx="4238308" cy="1931100"/>
          </a:xfrm>
          <a:prstGeom prst="rect">
            <a:avLst/>
          </a:prstGeom>
          <a:noFill/>
          <a:ln>
            <a:noFill/>
          </a:ln>
        </p:spPr>
        <p:style>
          <a:lnRef idx="0">
            <a:scrgbClr r="0" g="0" b="0"/>
          </a:lnRef>
          <a:fillRef idx="0">
            <a:scrgbClr r="0" g="0" b="0"/>
          </a:fillRef>
          <a:effectRef idx="0">
            <a:scrgbClr r="0" g="0" b="0"/>
          </a:effectRef>
          <a:fontRef idx="minor"/>
        </p:style>
        <p:txBody>
          <a:bodyPr lIns="81615" tIns="40807" rIns="81615" bIns="40807"/>
          <a:lstStyle/>
          <a:p>
            <a:r>
              <a:rPr lang="en-US" sz="2200" spc="-1" dirty="0">
                <a:solidFill>
                  <a:srgbClr val="EEEEEE"/>
                </a:solidFill>
                <a:uFill>
                  <a:solidFill>
                    <a:srgbClr val="FFFFFF"/>
                  </a:solidFill>
                </a:uFill>
                <a:latin typeface="Arial"/>
                <a:ea typeface="DejaVu Sans"/>
              </a:rPr>
              <a:t>Auschwitz III-Buna -  a </a:t>
            </a:r>
            <a:r>
              <a:rPr lang="en-US" sz="2200" spc="-1" dirty="0" err="1">
                <a:solidFill>
                  <a:srgbClr val="EEEEEE"/>
                </a:solidFill>
                <a:uFill>
                  <a:solidFill>
                    <a:srgbClr val="FFFFFF"/>
                  </a:solidFill>
                </a:uFill>
                <a:latin typeface="Arial"/>
                <a:ea typeface="DejaVu Sans"/>
              </a:rPr>
              <a:t>fost</a:t>
            </a:r>
            <a:r>
              <a:rPr lang="en-US" sz="2200" spc="-1" dirty="0">
                <a:solidFill>
                  <a:srgbClr val="EEEEEE"/>
                </a:solidFill>
                <a:uFill>
                  <a:solidFill>
                    <a:srgbClr val="FFFFFF"/>
                  </a:solidFill>
                </a:uFill>
                <a:latin typeface="Arial"/>
                <a:ea typeface="DejaVu Sans"/>
              </a:rPr>
              <a:t> un </a:t>
            </a:r>
            <a:r>
              <a:rPr lang="en-US" sz="2200" spc="-1" dirty="0" err="1">
                <a:solidFill>
                  <a:srgbClr val="EEEEEE"/>
                </a:solidFill>
                <a:uFill>
                  <a:solidFill>
                    <a:srgbClr val="FFFFFF"/>
                  </a:solidFill>
                </a:uFill>
                <a:latin typeface="Arial"/>
                <a:ea typeface="DejaVu Sans"/>
              </a:rPr>
              <a:t>lagar</a:t>
            </a:r>
            <a:r>
              <a:rPr lang="en-US" sz="2200" spc="-1" dirty="0">
                <a:solidFill>
                  <a:srgbClr val="EEEEEE"/>
                </a:solidFill>
                <a:uFill>
                  <a:solidFill>
                    <a:srgbClr val="FFFFFF"/>
                  </a:solidFill>
                </a:uFill>
                <a:latin typeface="Arial"/>
                <a:ea typeface="DejaVu Sans"/>
              </a:rPr>
              <a:t> de </a:t>
            </a:r>
            <a:r>
              <a:rPr lang="en-US" sz="2200" spc="-1" dirty="0" err="1">
                <a:solidFill>
                  <a:srgbClr val="EEEEEE"/>
                </a:solidFill>
                <a:uFill>
                  <a:solidFill>
                    <a:srgbClr val="FFFFFF"/>
                  </a:solidFill>
                </a:uFill>
                <a:latin typeface="Arial"/>
                <a:ea typeface="DejaVu Sans"/>
              </a:rPr>
              <a:t>concentrare</a:t>
            </a:r>
            <a:r>
              <a:rPr lang="en-US" sz="2200" spc="-1" dirty="0">
                <a:solidFill>
                  <a:srgbClr val="EEEEEE"/>
                </a:solidFill>
                <a:uFill>
                  <a:solidFill>
                    <a:srgbClr val="FFFFFF"/>
                  </a:solidFill>
                </a:uFill>
                <a:latin typeface="Arial"/>
                <a:ea typeface="DejaVu Sans"/>
              </a:rPr>
              <a:t> in </a:t>
            </a:r>
            <a:r>
              <a:rPr lang="en-US" sz="2200" spc="-1" dirty="0" err="1">
                <a:solidFill>
                  <a:srgbClr val="EEEEEE"/>
                </a:solidFill>
                <a:uFill>
                  <a:solidFill>
                    <a:srgbClr val="FFFFFF"/>
                  </a:solidFill>
                </a:uFill>
                <a:latin typeface="Arial"/>
                <a:ea typeface="DejaVu Sans"/>
              </a:rPr>
              <a:t>vederea</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construirii</a:t>
            </a:r>
            <a:r>
              <a:rPr lang="en-US" sz="2200" spc="-1" dirty="0">
                <a:solidFill>
                  <a:srgbClr val="EEEEEE"/>
                </a:solidFill>
                <a:uFill>
                  <a:solidFill>
                    <a:srgbClr val="FFFFFF"/>
                  </a:solidFill>
                </a:uFill>
                <a:latin typeface="Arial"/>
                <a:ea typeface="DejaVu Sans"/>
              </a:rPr>
              <a:t> de </a:t>
            </a:r>
            <a:r>
              <a:rPr lang="en-US" sz="2200" spc="-1" dirty="0" err="1">
                <a:solidFill>
                  <a:srgbClr val="EEEEEE"/>
                </a:solidFill>
                <a:uFill>
                  <a:solidFill>
                    <a:srgbClr val="FFFFFF"/>
                  </a:solidFill>
                </a:uFill>
                <a:latin typeface="Arial"/>
                <a:ea typeface="DejaVu Sans"/>
              </a:rPr>
              <a:t>fabrici</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pentru</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producerea</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benzinei</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si</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cauciucului</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sintetic</a:t>
            </a:r>
            <a:r>
              <a:rPr lang="en-US" sz="2200" spc="-1" dirty="0">
                <a:solidFill>
                  <a:srgbClr val="EEEEEE"/>
                </a:solidFill>
                <a:uFill>
                  <a:solidFill>
                    <a:srgbClr val="FFFFFF"/>
                  </a:solidFill>
                </a:uFill>
                <a:latin typeface="Arial"/>
                <a:ea typeface="DejaVu Sans"/>
              </a:rPr>
              <a:t>, </a:t>
            </a:r>
            <a:r>
              <a:rPr lang="en-US" sz="2200" spc="-1" dirty="0" err="1">
                <a:solidFill>
                  <a:srgbClr val="EEEEEE"/>
                </a:solidFill>
                <a:uFill>
                  <a:solidFill>
                    <a:srgbClr val="FFFFFF"/>
                  </a:solidFill>
                </a:uFill>
                <a:latin typeface="Arial"/>
                <a:ea typeface="DejaVu Sans"/>
              </a:rPr>
              <a:t>necesare</a:t>
            </a:r>
            <a:r>
              <a:rPr lang="en-US" sz="2200" spc="-1" dirty="0">
                <a:solidFill>
                  <a:srgbClr val="EEEEEE"/>
                </a:solidFill>
                <a:uFill>
                  <a:solidFill>
                    <a:srgbClr val="FFFFFF"/>
                  </a:solidFill>
                </a:uFill>
                <a:latin typeface="Arial"/>
                <a:ea typeface="DejaVu Sans"/>
              </a:rPr>
              <a:t> Reich-</a:t>
            </a:r>
            <a:r>
              <a:rPr lang="en-US" sz="2200" spc="-1" dirty="0" err="1">
                <a:solidFill>
                  <a:srgbClr val="EEEEEE"/>
                </a:solidFill>
                <a:uFill>
                  <a:solidFill>
                    <a:srgbClr val="FFFFFF"/>
                  </a:solidFill>
                </a:uFill>
                <a:latin typeface="Arial"/>
                <a:ea typeface="DejaVu Sans"/>
              </a:rPr>
              <a:t>ului</a:t>
            </a:r>
            <a:r>
              <a:rPr lang="en-US" sz="2200" spc="-1" dirty="0">
                <a:solidFill>
                  <a:srgbClr val="EEEEEE"/>
                </a:solidFill>
                <a:uFill>
                  <a:solidFill>
                    <a:srgbClr val="FFFFFF"/>
                  </a:solidFill>
                </a:uFill>
                <a:latin typeface="Arial"/>
                <a:ea typeface="DejaVu Sans"/>
              </a:rPr>
              <a:t>.</a:t>
            </a:r>
            <a:endParaRPr lang="en-US" sz="1600" spc="-1" dirty="0">
              <a:solidFill>
                <a:srgbClr val="000000"/>
              </a:solidFill>
              <a:uFill>
                <a:solidFill>
                  <a:srgbClr val="FFFFFF"/>
                </a:solidFill>
              </a:uFill>
              <a:latin typeface="Arial"/>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circle(in)">
                                      <p:cBhvr>
                                        <p:cTn id="7" dur="2000"/>
                                        <p:tgtEl>
                                          <p:spTgt spid="87"/>
                                        </p:tgtEl>
                                      </p:cBhvr>
                                    </p:animEffect>
                                  </p:childTnLst>
                                </p:cTn>
                              </p:par>
                            </p:childTnLst>
                          </p:cTn>
                        </p:par>
                        <p:par>
                          <p:cTn id="8" fill="hold">
                            <p:stCondLst>
                              <p:cond delay="2000"/>
                            </p:stCondLst>
                            <p:childTnLst>
                              <p:par>
                                <p:cTn id="9" presetID="5" presetClass="entr" presetSubtype="10" fill="hold"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checkerboard(across)">
                                      <p:cBhvr>
                                        <p:cTn id="11" dur="500"/>
                                        <p:tgtEl>
                                          <p:spTgt spid="89"/>
                                        </p:tgtEl>
                                      </p:cBhvr>
                                    </p:animEffect>
                                  </p:childTnLst>
                                </p:cTn>
                              </p:par>
                            </p:childTnLst>
                          </p:cTn>
                        </p:par>
                        <p:par>
                          <p:cTn id="12" fill="hold">
                            <p:stCondLst>
                              <p:cond delay="2500"/>
                            </p:stCondLst>
                            <p:childTnLst>
                              <p:par>
                                <p:cTn id="13" presetID="2" presetClass="entr" presetSubtype="4" fill="hold" nodeType="afterEffect">
                                  <p:stCondLst>
                                    <p:cond delay="0"/>
                                  </p:stCondLst>
                                  <p:childTnLst>
                                    <p:set>
                                      <p:cBhvr>
                                        <p:cTn id="14" dur="1" fill="hold">
                                          <p:stCondLst>
                                            <p:cond delay="0"/>
                                          </p:stCondLst>
                                        </p:cTn>
                                        <p:tgtEl>
                                          <p:spTgt spid="90"/>
                                        </p:tgtEl>
                                        <p:attrNameLst>
                                          <p:attrName>style.visibility</p:attrName>
                                        </p:attrNameLst>
                                      </p:cBhvr>
                                      <p:to>
                                        <p:strVal val="visible"/>
                                      </p:to>
                                    </p:set>
                                    <p:anim calcmode="lin" valueType="num">
                                      <p:cBhvr additive="base">
                                        <p:cTn id="15" dur="500" fill="hold"/>
                                        <p:tgtEl>
                                          <p:spTgt spid="90"/>
                                        </p:tgtEl>
                                        <p:attrNameLst>
                                          <p:attrName>ppt_x</p:attrName>
                                        </p:attrNameLst>
                                      </p:cBhvr>
                                      <p:tavLst>
                                        <p:tav tm="0">
                                          <p:val>
                                            <p:strVal val="#ppt_x"/>
                                          </p:val>
                                        </p:tav>
                                        <p:tav tm="100000">
                                          <p:val>
                                            <p:strVal val="#ppt_x"/>
                                          </p:val>
                                        </p:tav>
                                      </p:tavLst>
                                    </p:anim>
                                    <p:anim calcmode="lin" valueType="num">
                                      <p:cBhvr additive="base">
                                        <p:cTn id="1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457180" y="261284"/>
            <a:ext cx="7345769" cy="1000005"/>
          </a:xfrm>
          <a:prstGeom prst="rect">
            <a:avLst/>
          </a:prstGeom>
          <a:noFill/>
          <a:ln>
            <a:noFill/>
          </a:ln>
        </p:spPr>
        <p:style>
          <a:lnRef idx="0">
            <a:scrgbClr r="0" g="0" b="0"/>
          </a:lnRef>
          <a:fillRef idx="0">
            <a:scrgbClr r="0" g="0" b="0"/>
          </a:fillRef>
          <a:effectRef idx="0">
            <a:scrgbClr r="0" g="0" b="0"/>
          </a:effectRef>
          <a:fontRef idx="minor"/>
        </p:style>
      </p:sp>
      <p:sp>
        <p:nvSpPr>
          <p:cNvPr id="93" name="CustomShape 2"/>
          <p:cNvSpPr/>
          <p:nvPr/>
        </p:nvSpPr>
        <p:spPr>
          <a:xfrm>
            <a:off x="1" y="0"/>
            <a:ext cx="9141800" cy="6856662"/>
          </a:xfrm>
          <a:prstGeom prst="rect">
            <a:avLst/>
          </a:prstGeom>
          <a:solidFill>
            <a:srgbClr val="CE0002"/>
          </a:solidFill>
          <a:ln>
            <a:solidFill>
              <a:srgbClr val="FF3333"/>
            </a:solidFill>
          </a:ln>
        </p:spPr>
        <p:style>
          <a:lnRef idx="0">
            <a:scrgbClr r="0" g="0" b="0"/>
          </a:lnRef>
          <a:fillRef idx="0">
            <a:scrgbClr r="0" g="0" b="0"/>
          </a:fillRef>
          <a:effectRef idx="0">
            <a:scrgbClr r="0" g="0" b="0"/>
          </a:effectRef>
          <a:fontRef idx="minor"/>
        </p:style>
      </p:sp>
      <p:pic>
        <p:nvPicPr>
          <p:cNvPr id="94" name="Imagine 93"/>
          <p:cNvPicPr/>
          <p:nvPr/>
        </p:nvPicPr>
        <p:blipFill>
          <a:blip r:embed="rId2"/>
          <a:stretch/>
        </p:blipFill>
        <p:spPr>
          <a:xfrm>
            <a:off x="7329449" y="1"/>
            <a:ext cx="1812359" cy="1794587"/>
          </a:xfrm>
          <a:prstGeom prst="rect">
            <a:avLst/>
          </a:prstGeom>
          <a:ln>
            <a:noFill/>
          </a:ln>
        </p:spPr>
      </p:pic>
      <p:sp>
        <p:nvSpPr>
          <p:cNvPr id="95" name="CustomShape 3"/>
          <p:cNvSpPr/>
          <p:nvPr/>
        </p:nvSpPr>
        <p:spPr>
          <a:xfrm>
            <a:off x="163275" y="489878"/>
            <a:ext cx="7019218" cy="1930120"/>
          </a:xfrm>
          <a:prstGeom prst="rect">
            <a:avLst/>
          </a:prstGeom>
          <a:noFill/>
          <a:ln>
            <a:noFill/>
          </a:ln>
        </p:spPr>
        <p:style>
          <a:lnRef idx="0">
            <a:scrgbClr r="0" g="0" b="0"/>
          </a:lnRef>
          <a:fillRef idx="0">
            <a:scrgbClr r="0" g="0" b="0"/>
          </a:fillRef>
          <a:effectRef idx="0">
            <a:scrgbClr r="0" g="0" b="0"/>
          </a:effectRef>
          <a:fontRef idx="minor"/>
        </p:style>
        <p:txBody>
          <a:bodyPr lIns="81623" tIns="40811" rIns="81623" bIns="40811"/>
          <a:lstStyle/>
          <a:p>
            <a:r>
              <a:rPr lang="en-US" sz="2200" u="sng" spc="-1" dirty="0" err="1">
                <a:solidFill>
                  <a:srgbClr val="EEEEEE"/>
                </a:solidFill>
                <a:uFill>
                  <a:solidFill>
                    <a:srgbClr val="FFFFFF"/>
                  </a:solidFill>
                </a:uFill>
                <a:latin typeface="Arial"/>
                <a:ea typeface="Arial Unicode MS"/>
              </a:rPr>
              <a:t>Camerele</a:t>
            </a:r>
            <a:r>
              <a:rPr lang="en-US" sz="2200" u="sng" spc="-1" dirty="0">
                <a:solidFill>
                  <a:srgbClr val="EEEEEE"/>
                </a:solidFill>
                <a:uFill>
                  <a:solidFill>
                    <a:srgbClr val="FFFFFF"/>
                  </a:solidFill>
                </a:uFill>
                <a:latin typeface="Arial"/>
                <a:ea typeface="Arial Unicode MS"/>
              </a:rPr>
              <a:t> de </a:t>
            </a:r>
            <a:r>
              <a:rPr lang="en-US" sz="2200" u="sng" spc="-1" dirty="0" err="1">
                <a:solidFill>
                  <a:srgbClr val="EEEEEE"/>
                </a:solidFill>
                <a:uFill>
                  <a:solidFill>
                    <a:srgbClr val="FFFFFF"/>
                  </a:solidFill>
                </a:uFill>
                <a:latin typeface="Arial"/>
                <a:ea typeface="Arial Unicode MS"/>
              </a:rPr>
              <a:t>gazare</a:t>
            </a:r>
            <a:endParaRPr lang="en-US" sz="1600" spc="-1" dirty="0">
              <a:solidFill>
                <a:srgbClr val="000000"/>
              </a:solidFill>
              <a:uFill>
                <a:solidFill>
                  <a:srgbClr val="FFFFFF"/>
                </a:solidFill>
              </a:uFill>
              <a:latin typeface="Arial"/>
            </a:endParaRPr>
          </a:p>
          <a:p>
            <a:r>
              <a:rPr lang="en-US" sz="2200" spc="-1" dirty="0" err="1">
                <a:solidFill>
                  <a:srgbClr val="EEEEEE"/>
                </a:solidFill>
                <a:uFill>
                  <a:solidFill>
                    <a:srgbClr val="FFFFFF"/>
                  </a:solidFill>
                </a:uFill>
                <a:latin typeface="Arial"/>
                <a:ea typeface="Arial Unicode MS"/>
              </a:rPr>
              <a:t>Dupa</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extenuarea</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fizica</a:t>
            </a:r>
            <a:r>
              <a:rPr lang="en-US" sz="2200" spc="-1" dirty="0">
                <a:solidFill>
                  <a:srgbClr val="EEEEEE"/>
                </a:solidFill>
                <a:uFill>
                  <a:solidFill>
                    <a:srgbClr val="FFFFFF"/>
                  </a:solidFill>
                </a:uFill>
                <a:latin typeface="Arial"/>
                <a:ea typeface="Arial Unicode MS"/>
              </a:rPr>
              <a:t> a </a:t>
            </a:r>
            <a:r>
              <a:rPr lang="en-US" sz="2200" spc="-1" dirty="0" err="1">
                <a:solidFill>
                  <a:srgbClr val="EEEEEE"/>
                </a:solidFill>
                <a:uFill>
                  <a:solidFill>
                    <a:srgbClr val="FFFFFF"/>
                  </a:solidFill>
                </a:uFill>
                <a:latin typeface="Arial"/>
                <a:ea typeface="Arial Unicode MS"/>
              </a:rPr>
              <a:t>detinutilor</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acestia</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erau</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dusi</a:t>
            </a:r>
            <a:r>
              <a:rPr lang="en-US" sz="2200" spc="-1" dirty="0">
                <a:solidFill>
                  <a:srgbClr val="EEEEEE"/>
                </a:solidFill>
                <a:uFill>
                  <a:solidFill>
                    <a:srgbClr val="FFFFFF"/>
                  </a:solidFill>
                </a:uFill>
                <a:latin typeface="Arial"/>
                <a:ea typeface="Arial Unicode MS"/>
              </a:rPr>
              <a:t> in </a:t>
            </a:r>
            <a:r>
              <a:rPr lang="en-US" sz="2200" spc="-1" dirty="0" err="1">
                <a:solidFill>
                  <a:srgbClr val="EEEEEE"/>
                </a:solidFill>
                <a:uFill>
                  <a:solidFill>
                    <a:srgbClr val="FFFFFF"/>
                  </a:solidFill>
                </a:uFill>
                <a:latin typeface="Arial"/>
                <a:ea typeface="Arial Unicode MS"/>
              </a:rPr>
              <a:t>camerele</a:t>
            </a:r>
            <a:r>
              <a:rPr lang="en-US" sz="2200" spc="-1" dirty="0">
                <a:solidFill>
                  <a:srgbClr val="EEEEEE"/>
                </a:solidFill>
                <a:uFill>
                  <a:solidFill>
                    <a:srgbClr val="FFFFFF"/>
                  </a:solidFill>
                </a:uFill>
                <a:latin typeface="Arial"/>
                <a:ea typeface="Arial Unicode MS"/>
              </a:rPr>
              <a:t> de </a:t>
            </a:r>
            <a:r>
              <a:rPr lang="en-US" sz="2200" spc="-1" dirty="0" err="1">
                <a:solidFill>
                  <a:srgbClr val="EEEEEE"/>
                </a:solidFill>
                <a:uFill>
                  <a:solidFill>
                    <a:srgbClr val="FFFFFF"/>
                  </a:solidFill>
                </a:uFill>
                <a:latin typeface="Arial"/>
                <a:ea typeface="Arial Unicode MS"/>
              </a:rPr>
              <a:t>gazare</a:t>
            </a:r>
            <a:r>
              <a:rPr lang="en-US" sz="2200" spc="-1" dirty="0">
                <a:solidFill>
                  <a:srgbClr val="EEEEEE"/>
                </a:solidFill>
                <a:uFill>
                  <a:solidFill>
                    <a:srgbClr val="FFFFFF"/>
                  </a:solidFill>
                </a:uFill>
                <a:latin typeface="Arial"/>
                <a:ea typeface="Arial Unicode MS"/>
              </a:rPr>
              <a:t> care </a:t>
            </a:r>
            <a:r>
              <a:rPr lang="en-US" sz="2200" spc="-1" dirty="0" err="1">
                <a:solidFill>
                  <a:srgbClr val="EEEEEE"/>
                </a:solidFill>
                <a:uFill>
                  <a:solidFill>
                    <a:srgbClr val="FFFFFF"/>
                  </a:solidFill>
                </a:uFill>
                <a:latin typeface="Arial"/>
                <a:ea typeface="Arial Unicode MS"/>
              </a:rPr>
              <a:t>erau</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amenajate</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asemanator</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unor</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bai</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comune,avand</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dusuri</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prin</a:t>
            </a:r>
            <a:r>
              <a:rPr lang="en-US" sz="2200" spc="-1" dirty="0">
                <a:solidFill>
                  <a:srgbClr val="EEEEEE"/>
                </a:solidFill>
                <a:uFill>
                  <a:solidFill>
                    <a:srgbClr val="FFFFFF"/>
                  </a:solidFill>
                </a:uFill>
                <a:latin typeface="Arial"/>
                <a:ea typeface="Arial Unicode MS"/>
              </a:rPr>
              <a:t> care nu a curs </a:t>
            </a:r>
            <a:r>
              <a:rPr lang="en-US" sz="2200" spc="-1" dirty="0" err="1">
                <a:solidFill>
                  <a:srgbClr val="EEEEEE"/>
                </a:solidFill>
                <a:uFill>
                  <a:solidFill>
                    <a:srgbClr val="FFFFFF"/>
                  </a:solidFill>
                </a:uFill>
                <a:latin typeface="Arial"/>
                <a:ea typeface="Arial Unicode MS"/>
              </a:rPr>
              <a:t>niciodata</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apa</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ci</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gazul</a:t>
            </a:r>
            <a:r>
              <a:rPr lang="en-US" sz="2200" spc="-1" dirty="0">
                <a:solidFill>
                  <a:srgbClr val="EEEEEE"/>
                </a:solidFill>
                <a:uFill>
                  <a:solidFill>
                    <a:srgbClr val="FFFFFF"/>
                  </a:solidFill>
                </a:uFill>
                <a:latin typeface="Arial"/>
                <a:ea typeface="Arial Unicode MS"/>
              </a:rPr>
              <a:t> CYCLON  B care </a:t>
            </a:r>
            <a:r>
              <a:rPr lang="en-US" sz="2200" spc="-1" dirty="0" err="1">
                <a:solidFill>
                  <a:srgbClr val="EEEEEE"/>
                </a:solidFill>
                <a:uFill>
                  <a:solidFill>
                    <a:srgbClr val="FFFFFF"/>
                  </a:solidFill>
                </a:uFill>
                <a:latin typeface="Arial"/>
                <a:ea typeface="Arial Unicode MS"/>
              </a:rPr>
              <a:t>provoca</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moartea</a:t>
            </a:r>
            <a:r>
              <a:rPr lang="en-US" sz="2200" spc="-1" dirty="0">
                <a:solidFill>
                  <a:srgbClr val="EEEEEE"/>
                </a:solidFill>
                <a:uFill>
                  <a:solidFill>
                    <a:srgbClr val="FFFFFF"/>
                  </a:solidFill>
                </a:uFill>
                <a:latin typeface="Arial"/>
                <a:ea typeface="Arial Unicode MS"/>
              </a:rPr>
              <a:t> in </a:t>
            </a:r>
            <a:r>
              <a:rPr lang="en-US" sz="2200" spc="-1" dirty="0" err="1">
                <a:solidFill>
                  <a:srgbClr val="EEEEEE"/>
                </a:solidFill>
                <a:uFill>
                  <a:solidFill>
                    <a:srgbClr val="FFFFFF"/>
                  </a:solidFill>
                </a:uFill>
                <a:latin typeface="Arial"/>
                <a:ea typeface="Arial Unicode MS"/>
              </a:rPr>
              <a:t>doar</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cateva</a:t>
            </a:r>
            <a:r>
              <a:rPr lang="en-US" sz="2200" spc="-1" dirty="0">
                <a:solidFill>
                  <a:srgbClr val="EEEEEE"/>
                </a:solidFill>
                <a:uFill>
                  <a:solidFill>
                    <a:srgbClr val="FFFFFF"/>
                  </a:solidFill>
                </a:uFill>
                <a:latin typeface="Arial"/>
                <a:ea typeface="Arial Unicode MS"/>
              </a:rPr>
              <a:t> minute</a:t>
            </a:r>
            <a:endParaRPr lang="en-US" sz="1600" spc="-1" dirty="0">
              <a:solidFill>
                <a:srgbClr val="000000"/>
              </a:solidFill>
              <a:uFill>
                <a:solidFill>
                  <a:srgbClr val="FFFFFF"/>
                </a:solidFill>
              </a:uFill>
              <a:latin typeface="Arial"/>
            </a:endParaRPr>
          </a:p>
        </p:txBody>
      </p:sp>
      <p:pic>
        <p:nvPicPr>
          <p:cNvPr id="96" name="Imagine 95"/>
          <p:cNvPicPr/>
          <p:nvPr/>
        </p:nvPicPr>
        <p:blipFill>
          <a:blip r:embed="rId3"/>
          <a:stretch/>
        </p:blipFill>
        <p:spPr>
          <a:xfrm>
            <a:off x="4312802" y="2456900"/>
            <a:ext cx="4675233" cy="3100929"/>
          </a:xfrm>
          <a:prstGeom prst="rect">
            <a:avLst/>
          </a:prstGeom>
          <a:ln>
            <a:noFill/>
          </a:ln>
        </p:spPr>
      </p:pic>
      <p:sp>
        <p:nvSpPr>
          <p:cNvPr id="97" name="CustomShape 4"/>
          <p:cNvSpPr/>
          <p:nvPr/>
        </p:nvSpPr>
        <p:spPr>
          <a:xfrm>
            <a:off x="10" y="2449391"/>
            <a:ext cx="4080257" cy="2855010"/>
          </a:xfrm>
          <a:prstGeom prst="rect">
            <a:avLst/>
          </a:prstGeom>
          <a:noFill/>
          <a:ln>
            <a:noFill/>
          </a:ln>
        </p:spPr>
        <p:style>
          <a:lnRef idx="0">
            <a:scrgbClr r="0" g="0" b="0"/>
          </a:lnRef>
          <a:fillRef idx="0">
            <a:scrgbClr r="0" g="0" b="0"/>
          </a:fillRef>
          <a:effectRef idx="0">
            <a:scrgbClr r="0" g="0" b="0"/>
          </a:effectRef>
          <a:fontRef idx="minor"/>
        </p:style>
        <p:txBody>
          <a:bodyPr lIns="81623" tIns="40811" rIns="81623" bIns="40811"/>
          <a:lstStyle/>
          <a:p>
            <a:r>
              <a:rPr lang="en-US" sz="2200" spc="-1" dirty="0">
                <a:solidFill>
                  <a:srgbClr val="EEEEEE"/>
                </a:solidFill>
                <a:uFill>
                  <a:solidFill>
                    <a:srgbClr val="FFFFFF"/>
                  </a:solidFill>
                </a:uFill>
                <a:latin typeface="Arial"/>
                <a:ea typeface="Arial Unicode MS"/>
              </a:rPr>
              <a:t>     </a:t>
            </a:r>
            <a:r>
              <a:rPr lang="en-US" sz="2200" u="sng" spc="-1" dirty="0" err="1">
                <a:solidFill>
                  <a:srgbClr val="EEEEEE"/>
                </a:solidFill>
                <a:uFill>
                  <a:solidFill>
                    <a:srgbClr val="FFFFFF"/>
                  </a:solidFill>
                </a:uFill>
                <a:latin typeface="Arial"/>
                <a:ea typeface="Arial Unicode MS"/>
              </a:rPr>
              <a:t>Crematoriile</a:t>
            </a:r>
            <a:r>
              <a:rPr lang="en-US" sz="2200" spc="-1" dirty="0">
                <a:solidFill>
                  <a:srgbClr val="EEEEEE"/>
                </a:solidFill>
                <a:uFill>
                  <a:solidFill>
                    <a:srgbClr val="FFFFFF"/>
                  </a:solidFill>
                </a:uFill>
                <a:latin typeface="Arial"/>
                <a:ea typeface="Arial Unicode MS"/>
              </a:rPr>
              <a:t>  </a:t>
            </a:r>
            <a:endParaRPr lang="en-US" sz="1600" spc="-1" dirty="0">
              <a:solidFill>
                <a:srgbClr val="000000"/>
              </a:solidFill>
              <a:uFill>
                <a:solidFill>
                  <a:srgbClr val="FFFFFF"/>
                </a:solidFill>
              </a:uFill>
              <a:latin typeface="Arial"/>
            </a:endParaRPr>
          </a:p>
          <a:p>
            <a:r>
              <a:rPr lang="en-US" sz="2200" spc="-1" dirty="0" err="1">
                <a:solidFill>
                  <a:srgbClr val="EEEEEE"/>
                </a:solidFill>
                <a:uFill>
                  <a:solidFill>
                    <a:srgbClr val="FFFFFF"/>
                  </a:solidFill>
                </a:uFill>
                <a:latin typeface="Arial"/>
                <a:ea typeface="Arial Unicode MS"/>
              </a:rPr>
              <a:t>Cele</a:t>
            </a:r>
            <a:r>
              <a:rPr lang="en-US" sz="2200" spc="-1" dirty="0">
                <a:solidFill>
                  <a:srgbClr val="EEEEEE"/>
                </a:solidFill>
                <a:uFill>
                  <a:solidFill>
                    <a:srgbClr val="FFFFFF"/>
                  </a:solidFill>
                </a:uFill>
                <a:latin typeface="Arial"/>
                <a:ea typeface="Arial Unicode MS"/>
              </a:rPr>
              <a:t> 4 </a:t>
            </a:r>
            <a:r>
              <a:rPr lang="en-US" sz="2200" spc="-1" dirty="0" err="1">
                <a:solidFill>
                  <a:srgbClr val="EEEEEE"/>
                </a:solidFill>
                <a:uFill>
                  <a:solidFill>
                    <a:srgbClr val="FFFFFF"/>
                  </a:solidFill>
                </a:uFill>
                <a:latin typeface="Arial"/>
                <a:ea typeface="Arial Unicode MS"/>
              </a:rPr>
              <a:t>crematorii</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aveau</a:t>
            </a:r>
            <a:r>
              <a:rPr lang="en-US" sz="2200" spc="-1" dirty="0">
                <a:solidFill>
                  <a:srgbClr val="EEEEEE"/>
                </a:solidFill>
                <a:uFill>
                  <a:solidFill>
                    <a:srgbClr val="FFFFFF"/>
                  </a:solidFill>
                </a:uFill>
                <a:latin typeface="Arial"/>
                <a:ea typeface="Arial Unicode MS"/>
              </a:rPr>
              <a:t> 8 </a:t>
            </a:r>
            <a:r>
              <a:rPr lang="en-US" sz="2200" spc="-1" dirty="0" err="1">
                <a:solidFill>
                  <a:srgbClr val="EEEEEE"/>
                </a:solidFill>
                <a:uFill>
                  <a:solidFill>
                    <a:srgbClr val="FFFFFF"/>
                  </a:solidFill>
                </a:uFill>
                <a:latin typeface="Arial"/>
                <a:ea typeface="Arial Unicode MS"/>
              </a:rPr>
              <a:t>camere</a:t>
            </a:r>
            <a:r>
              <a:rPr lang="en-US" sz="2200" spc="-1" dirty="0">
                <a:solidFill>
                  <a:srgbClr val="EEEEEE"/>
                </a:solidFill>
                <a:uFill>
                  <a:solidFill>
                    <a:srgbClr val="FFFFFF"/>
                  </a:solidFill>
                </a:uFill>
                <a:latin typeface="Arial"/>
                <a:ea typeface="Arial Unicode MS"/>
              </a:rPr>
              <a:t> de </a:t>
            </a:r>
            <a:r>
              <a:rPr lang="en-US" sz="2200" spc="-1" dirty="0" err="1">
                <a:solidFill>
                  <a:srgbClr val="EEEEEE"/>
                </a:solidFill>
                <a:uFill>
                  <a:solidFill>
                    <a:srgbClr val="FFFFFF"/>
                  </a:solidFill>
                </a:uFill>
                <a:latin typeface="Arial"/>
                <a:ea typeface="Arial Unicode MS"/>
              </a:rPr>
              <a:t>gazare</a:t>
            </a:r>
            <a:r>
              <a:rPr lang="en-US" sz="2200" spc="-1" dirty="0">
                <a:solidFill>
                  <a:srgbClr val="EEEEEE"/>
                </a:solidFill>
                <a:uFill>
                  <a:solidFill>
                    <a:srgbClr val="FFFFFF"/>
                  </a:solidFill>
                </a:uFill>
                <a:latin typeface="Arial"/>
                <a:ea typeface="Arial Unicode MS"/>
              </a:rPr>
              <a:t> in care </a:t>
            </a:r>
            <a:r>
              <a:rPr lang="en-US" sz="2200" spc="-1" dirty="0" err="1">
                <a:solidFill>
                  <a:srgbClr val="EEEEEE"/>
                </a:solidFill>
                <a:uFill>
                  <a:solidFill>
                    <a:srgbClr val="FFFFFF"/>
                  </a:solidFill>
                </a:uFill>
                <a:latin typeface="Arial"/>
                <a:ea typeface="Arial Unicode MS"/>
              </a:rPr>
              <a:t>incapeau</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pana</a:t>
            </a:r>
            <a:r>
              <a:rPr lang="en-US" sz="2200" spc="-1" dirty="0">
                <a:solidFill>
                  <a:srgbClr val="EEEEEE"/>
                </a:solidFill>
                <a:uFill>
                  <a:solidFill>
                    <a:srgbClr val="FFFFFF"/>
                  </a:solidFill>
                </a:uFill>
                <a:latin typeface="Arial"/>
                <a:ea typeface="Arial Unicode MS"/>
              </a:rPr>
              <a:t> la 8.000 de </a:t>
            </a:r>
            <a:r>
              <a:rPr lang="en-US" sz="2200" spc="-1" dirty="0" err="1">
                <a:solidFill>
                  <a:srgbClr val="EEEEEE"/>
                </a:solidFill>
                <a:uFill>
                  <a:solidFill>
                    <a:srgbClr val="FFFFFF"/>
                  </a:solidFill>
                </a:uFill>
                <a:latin typeface="Arial"/>
                <a:ea typeface="Arial Unicode MS"/>
              </a:rPr>
              <a:t>oameni</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deodata</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Numarul</a:t>
            </a:r>
            <a:r>
              <a:rPr lang="en-US" sz="2200" spc="-1" dirty="0">
                <a:solidFill>
                  <a:srgbClr val="EEEEEE"/>
                </a:solidFill>
                <a:uFill>
                  <a:solidFill>
                    <a:srgbClr val="FFFFFF"/>
                  </a:solidFill>
                </a:uFill>
                <a:latin typeface="Arial"/>
                <a:ea typeface="Arial Unicode MS"/>
              </a:rPr>
              <a:t> total de </a:t>
            </a:r>
            <a:r>
              <a:rPr lang="en-US" sz="2200" spc="-1" dirty="0" err="1">
                <a:solidFill>
                  <a:srgbClr val="EEEEEE"/>
                </a:solidFill>
                <a:uFill>
                  <a:solidFill>
                    <a:srgbClr val="FFFFFF"/>
                  </a:solidFill>
                </a:uFill>
                <a:latin typeface="Arial"/>
                <a:ea typeface="Arial Unicode MS"/>
              </a:rPr>
              <a:t>cuptoare</a:t>
            </a:r>
            <a:r>
              <a:rPr lang="en-US" sz="2200" spc="-1" dirty="0">
                <a:solidFill>
                  <a:srgbClr val="EEEEEE"/>
                </a:solidFill>
                <a:uFill>
                  <a:solidFill>
                    <a:srgbClr val="FFFFFF"/>
                  </a:solidFill>
                </a:uFill>
                <a:latin typeface="Arial"/>
                <a:ea typeface="Arial Unicode MS"/>
              </a:rPr>
              <a:t> era 46. </a:t>
            </a:r>
            <a:r>
              <a:rPr lang="en-US" sz="2200" spc="-1" dirty="0" err="1">
                <a:solidFill>
                  <a:srgbClr val="EEEEEE"/>
                </a:solidFill>
                <a:uFill>
                  <a:solidFill>
                    <a:srgbClr val="FFFFFF"/>
                  </a:solidFill>
                </a:uFill>
                <a:latin typeface="Arial"/>
                <a:ea typeface="Arial Unicode MS"/>
              </a:rPr>
              <a:t>Fiecare</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cuptor</a:t>
            </a:r>
            <a:r>
              <a:rPr lang="en-US" sz="2200" spc="-1" dirty="0">
                <a:solidFill>
                  <a:srgbClr val="EEEEEE"/>
                </a:solidFill>
                <a:uFill>
                  <a:solidFill>
                    <a:srgbClr val="FFFFFF"/>
                  </a:solidFill>
                </a:uFill>
                <a:latin typeface="Arial"/>
                <a:ea typeface="Arial Unicode MS"/>
              </a:rPr>
              <a:t> </a:t>
            </a:r>
            <a:r>
              <a:rPr lang="en-US" sz="2200" spc="-1" dirty="0" err="1">
                <a:solidFill>
                  <a:srgbClr val="EEEEEE"/>
                </a:solidFill>
                <a:uFill>
                  <a:solidFill>
                    <a:srgbClr val="FFFFFF"/>
                  </a:solidFill>
                </a:uFill>
                <a:latin typeface="Arial"/>
                <a:ea typeface="Arial Unicode MS"/>
              </a:rPr>
              <a:t>ardea</a:t>
            </a:r>
            <a:r>
              <a:rPr lang="en-US" sz="2200" spc="-1" dirty="0">
                <a:solidFill>
                  <a:srgbClr val="EEEEEE"/>
                </a:solidFill>
                <a:uFill>
                  <a:solidFill>
                    <a:srgbClr val="FFFFFF"/>
                  </a:solidFill>
                </a:uFill>
                <a:latin typeface="Arial"/>
                <a:ea typeface="Arial Unicode MS"/>
              </a:rPr>
              <a:t> 3-4 </a:t>
            </a:r>
            <a:r>
              <a:rPr lang="en-US" sz="2200" spc="-1" dirty="0" err="1">
                <a:solidFill>
                  <a:srgbClr val="EEEEEE"/>
                </a:solidFill>
                <a:uFill>
                  <a:solidFill>
                    <a:srgbClr val="FFFFFF"/>
                  </a:solidFill>
                </a:uFill>
                <a:latin typeface="Arial"/>
                <a:ea typeface="Arial Unicode MS"/>
              </a:rPr>
              <a:t>cadavre</a:t>
            </a:r>
            <a:r>
              <a:rPr lang="en-US" sz="2200" spc="-1" dirty="0">
                <a:solidFill>
                  <a:srgbClr val="EEEEEE"/>
                </a:solidFill>
                <a:uFill>
                  <a:solidFill>
                    <a:srgbClr val="FFFFFF"/>
                  </a:solidFill>
                </a:uFill>
                <a:latin typeface="Arial"/>
                <a:ea typeface="Arial Unicode MS"/>
              </a:rPr>
              <a:t> in 20 de minute </a:t>
            </a:r>
            <a:endParaRPr lang="en-US" sz="1600" spc="-1" dirty="0">
              <a:solidFill>
                <a:srgbClr val="000000"/>
              </a:solidFill>
              <a:uFill>
                <a:solidFill>
                  <a:srgbClr val="FFFFFF"/>
                </a:solidFill>
              </a:uFill>
              <a:latin typeface="Arial"/>
            </a:endParaRPr>
          </a:p>
        </p:txBody>
      </p:sp>
      <p:pic>
        <p:nvPicPr>
          <p:cNvPr id="98" name="Imagine 97"/>
          <p:cNvPicPr/>
          <p:nvPr/>
        </p:nvPicPr>
        <p:blipFill>
          <a:blip r:embed="rId4"/>
          <a:stretch/>
        </p:blipFill>
        <p:spPr>
          <a:xfrm>
            <a:off x="1331977" y="4843639"/>
            <a:ext cx="3018966" cy="2014379"/>
          </a:xfrm>
          <a:prstGeom prst="rect">
            <a:avLst/>
          </a:prstGeom>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circle(in)">
                                      <p:cBhvr>
                                        <p:cTn id="7" dur="2000"/>
                                        <p:tgtEl>
                                          <p:spTgt spid="94"/>
                                        </p:tgtEl>
                                      </p:cBhvr>
                                    </p:animEffect>
                                  </p:childTnLst>
                                </p:cTn>
                              </p:par>
                            </p:childTnLst>
                          </p:cTn>
                        </p:par>
                        <p:par>
                          <p:cTn id="8" fill="hold">
                            <p:stCondLst>
                              <p:cond delay="2000"/>
                            </p:stCondLst>
                            <p:childTnLst>
                              <p:par>
                                <p:cTn id="9" presetID="52" presetClass="entr" presetSubtype="0"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Scale>
                                      <p:cBhvr>
                                        <p:cTn id="11" dur="1000" decel="50000" fill="hold">
                                          <p:stCondLst>
                                            <p:cond delay="0"/>
                                          </p:stCondLst>
                                        </p:cTn>
                                        <p:tgtEl>
                                          <p:spTgt spid="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96"/>
                                        </p:tgtEl>
                                        <p:attrNameLst>
                                          <p:attrName>ppt_x</p:attrName>
                                          <p:attrName>ppt_y</p:attrName>
                                        </p:attrNameLst>
                                      </p:cBhvr>
                                    </p:animMotion>
                                    <p:animEffect transition="in" filter="fade">
                                      <p:cBhvr>
                                        <p:cTn id="13" dur="1000"/>
                                        <p:tgtEl>
                                          <p:spTgt spid="96"/>
                                        </p:tgtEl>
                                      </p:cBhvr>
                                    </p:animEffect>
                                  </p:childTnLst>
                                </p:cTn>
                              </p:par>
                            </p:childTnLst>
                          </p:cTn>
                        </p:par>
                        <p:par>
                          <p:cTn id="14" fill="hold">
                            <p:stCondLst>
                              <p:cond delay="3000"/>
                            </p:stCondLst>
                            <p:childTnLst>
                              <p:par>
                                <p:cTn id="15" presetID="15" presetClass="entr" presetSubtype="0" fill="hold" nodeType="afterEffect">
                                  <p:stCondLst>
                                    <p:cond delay="0"/>
                                  </p:stCondLst>
                                  <p:childTnLst>
                                    <p:set>
                                      <p:cBhvr>
                                        <p:cTn id="16" dur="1" fill="hold">
                                          <p:stCondLst>
                                            <p:cond delay="0"/>
                                          </p:stCondLst>
                                        </p:cTn>
                                        <p:tgtEl>
                                          <p:spTgt spid="98"/>
                                        </p:tgtEl>
                                        <p:attrNameLst>
                                          <p:attrName>style.visibility</p:attrName>
                                        </p:attrNameLst>
                                      </p:cBhvr>
                                      <p:to>
                                        <p:strVal val="visible"/>
                                      </p:to>
                                    </p:set>
                                    <p:anim calcmode="lin" valueType="num">
                                      <p:cBhvr>
                                        <p:cTn id="17" dur="1000" fill="hold"/>
                                        <p:tgtEl>
                                          <p:spTgt spid="98"/>
                                        </p:tgtEl>
                                        <p:attrNameLst>
                                          <p:attrName>ppt_w</p:attrName>
                                        </p:attrNameLst>
                                      </p:cBhvr>
                                      <p:tavLst>
                                        <p:tav tm="0">
                                          <p:val>
                                            <p:fltVal val="0"/>
                                          </p:val>
                                        </p:tav>
                                        <p:tav tm="100000">
                                          <p:val>
                                            <p:strVal val="#ppt_w"/>
                                          </p:val>
                                        </p:tav>
                                      </p:tavLst>
                                    </p:anim>
                                    <p:anim calcmode="lin" valueType="num">
                                      <p:cBhvr>
                                        <p:cTn id="18" dur="1000" fill="hold"/>
                                        <p:tgtEl>
                                          <p:spTgt spid="98"/>
                                        </p:tgtEl>
                                        <p:attrNameLst>
                                          <p:attrName>ppt_h</p:attrName>
                                        </p:attrNameLst>
                                      </p:cBhvr>
                                      <p:tavLst>
                                        <p:tav tm="0">
                                          <p:val>
                                            <p:fltVal val="0"/>
                                          </p:val>
                                        </p:tav>
                                        <p:tav tm="100000">
                                          <p:val>
                                            <p:strVal val="#ppt_h"/>
                                          </p:val>
                                        </p:tav>
                                      </p:tavLst>
                                    </p:anim>
                                    <p:anim calcmode="lin" valueType="num">
                                      <p:cBhvr>
                                        <p:cTn id="19" dur="1000" fill="hold"/>
                                        <p:tgtEl>
                                          <p:spTgt spid="9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ustomShape 1"/>
          <p:cNvSpPr/>
          <p:nvPr/>
        </p:nvSpPr>
        <p:spPr>
          <a:xfrm>
            <a:off x="457180" y="261284"/>
            <a:ext cx="7345769" cy="1000005"/>
          </a:xfrm>
          <a:prstGeom prst="rect">
            <a:avLst/>
          </a:prstGeom>
          <a:noFill/>
          <a:ln>
            <a:noFill/>
          </a:ln>
        </p:spPr>
        <p:style>
          <a:lnRef idx="0">
            <a:scrgbClr r="0" g="0" b="0"/>
          </a:lnRef>
          <a:fillRef idx="0">
            <a:scrgbClr r="0" g="0" b="0"/>
          </a:fillRef>
          <a:effectRef idx="0">
            <a:scrgbClr r="0" g="0" b="0"/>
          </a:effectRef>
          <a:fontRef idx="minor"/>
        </p:style>
      </p:sp>
      <p:sp>
        <p:nvSpPr>
          <p:cNvPr id="100" name="CustomShape 2"/>
          <p:cNvSpPr/>
          <p:nvPr/>
        </p:nvSpPr>
        <p:spPr>
          <a:xfrm>
            <a:off x="1" y="0"/>
            <a:ext cx="9141800" cy="6856662"/>
          </a:xfrm>
          <a:prstGeom prst="rect">
            <a:avLst/>
          </a:prstGeom>
          <a:solidFill>
            <a:srgbClr val="CE0002"/>
          </a:solidFill>
          <a:ln>
            <a:solidFill>
              <a:srgbClr val="FF3333"/>
            </a:solidFill>
          </a:ln>
        </p:spPr>
        <p:style>
          <a:lnRef idx="0">
            <a:scrgbClr r="0" g="0" b="0"/>
          </a:lnRef>
          <a:fillRef idx="0">
            <a:scrgbClr r="0" g="0" b="0"/>
          </a:fillRef>
          <a:effectRef idx="0">
            <a:scrgbClr r="0" g="0" b="0"/>
          </a:effectRef>
          <a:fontRef idx="minor"/>
        </p:style>
      </p:sp>
      <p:pic>
        <p:nvPicPr>
          <p:cNvPr id="101" name="Imagine 100"/>
          <p:cNvPicPr/>
          <p:nvPr/>
        </p:nvPicPr>
        <p:blipFill>
          <a:blip r:embed="rId2"/>
          <a:stretch/>
        </p:blipFill>
        <p:spPr>
          <a:xfrm>
            <a:off x="7331650" y="1"/>
            <a:ext cx="1812359" cy="1794587"/>
          </a:xfrm>
          <a:prstGeom prst="rect">
            <a:avLst/>
          </a:prstGeom>
          <a:ln>
            <a:noFill/>
          </a:ln>
        </p:spPr>
      </p:pic>
      <p:sp>
        <p:nvSpPr>
          <p:cNvPr id="102" name="CustomShape 3"/>
          <p:cNvSpPr/>
          <p:nvPr/>
        </p:nvSpPr>
        <p:spPr>
          <a:xfrm>
            <a:off x="0" y="163293"/>
            <a:ext cx="7835596" cy="901376"/>
          </a:xfrm>
          <a:prstGeom prst="rect">
            <a:avLst/>
          </a:prstGeom>
          <a:noFill/>
          <a:ln>
            <a:noFill/>
          </a:ln>
        </p:spPr>
        <p:style>
          <a:lnRef idx="0">
            <a:scrgbClr r="0" g="0" b="0"/>
          </a:lnRef>
          <a:fillRef idx="0">
            <a:scrgbClr r="0" g="0" b="0"/>
          </a:fillRef>
          <a:effectRef idx="0">
            <a:scrgbClr r="0" g="0" b="0"/>
          </a:effectRef>
          <a:fontRef idx="minor"/>
        </p:style>
        <p:txBody>
          <a:bodyPr lIns="81631" tIns="40816" rIns="81631" bIns="40816"/>
          <a:lstStyle/>
          <a:p>
            <a:r>
              <a:rPr lang="en-US" sz="2900" spc="-1" dirty="0" err="1">
                <a:solidFill>
                  <a:srgbClr val="EEEEEE"/>
                </a:solidFill>
                <a:uFill>
                  <a:solidFill>
                    <a:srgbClr val="FFFFFF"/>
                  </a:solidFill>
                </a:uFill>
                <a:latin typeface="Arial"/>
                <a:ea typeface="DejaVu Sans"/>
              </a:rPr>
              <a:t>Statistica</a:t>
            </a:r>
            <a:r>
              <a:rPr lang="en-US" sz="2900" spc="-1" dirty="0">
                <a:solidFill>
                  <a:srgbClr val="EEEEEE"/>
                </a:solidFill>
                <a:uFill>
                  <a:solidFill>
                    <a:srgbClr val="FFFFFF"/>
                  </a:solidFill>
                </a:uFill>
                <a:latin typeface="Arial"/>
                <a:ea typeface="DejaVu Sans"/>
              </a:rPr>
              <a:t> </a:t>
            </a:r>
            <a:r>
              <a:rPr lang="en-US" sz="2900" spc="-1" dirty="0" err="1">
                <a:solidFill>
                  <a:srgbClr val="EEEEEE"/>
                </a:solidFill>
                <a:uFill>
                  <a:solidFill>
                    <a:srgbClr val="FFFFFF"/>
                  </a:solidFill>
                </a:uFill>
                <a:latin typeface="Arial"/>
                <a:ea typeface="DejaVu Sans"/>
              </a:rPr>
              <a:t>mortii</a:t>
            </a:r>
            <a:r>
              <a:rPr lang="en-US" sz="2900" spc="-1" dirty="0">
                <a:solidFill>
                  <a:srgbClr val="EEEEEE"/>
                </a:solidFill>
                <a:uFill>
                  <a:solidFill>
                    <a:srgbClr val="FFFFFF"/>
                  </a:solidFill>
                </a:uFill>
                <a:latin typeface="Arial"/>
                <a:ea typeface="DejaVu Sans"/>
              </a:rPr>
              <a:t> a </a:t>
            </a:r>
            <a:r>
              <a:rPr lang="en-US" sz="2900" spc="-1" dirty="0" err="1">
                <a:solidFill>
                  <a:srgbClr val="EEEEEE"/>
                </a:solidFill>
                <a:uFill>
                  <a:solidFill>
                    <a:srgbClr val="FFFFFF"/>
                  </a:solidFill>
                </a:uFill>
                <a:latin typeface="Arial"/>
                <a:ea typeface="DejaVu Sans"/>
              </a:rPr>
              <a:t>concernului</a:t>
            </a:r>
            <a:r>
              <a:rPr lang="en-US" sz="2900" spc="-1" dirty="0">
                <a:solidFill>
                  <a:srgbClr val="EEEEEE"/>
                </a:solidFill>
                <a:uFill>
                  <a:solidFill>
                    <a:srgbClr val="FFFFFF"/>
                  </a:solidFill>
                </a:uFill>
                <a:latin typeface="Arial"/>
                <a:ea typeface="DejaVu Sans"/>
              </a:rPr>
              <a:t> de la Auschwitz</a:t>
            </a:r>
            <a:endParaRPr lang="en-US" sz="1600" spc="-1" dirty="0">
              <a:solidFill>
                <a:srgbClr val="000000"/>
              </a:solidFill>
              <a:uFill>
                <a:solidFill>
                  <a:srgbClr val="FFFFFF"/>
                </a:solidFill>
              </a:uFill>
              <a:latin typeface="Arial"/>
            </a:endParaRPr>
          </a:p>
        </p:txBody>
      </p:sp>
      <p:graphicFrame>
        <p:nvGraphicFramePr>
          <p:cNvPr id="103" name="Table 4"/>
          <p:cNvGraphicFramePr/>
          <p:nvPr/>
        </p:nvGraphicFramePr>
        <p:xfrm>
          <a:off x="260917" y="712936"/>
          <a:ext cx="7247150" cy="6160048"/>
        </p:xfrm>
        <a:graphic>
          <a:graphicData uri="http://schemas.openxmlformats.org/drawingml/2006/table">
            <a:tbl>
              <a:tblPr/>
              <a:tblGrid>
                <a:gridCol w="3315474"/>
                <a:gridCol w="3931676"/>
              </a:tblGrid>
              <a:tr h="814472">
                <a:tc>
                  <a:txBody>
                    <a:bodyPr/>
                    <a:lstStyle/>
                    <a:p>
                      <a:r>
                        <a:rPr lang="en-US" sz="2400" b="0" strike="noStrike" spc="-1" dirty="0" err="1">
                          <a:solidFill>
                            <a:srgbClr val="EEEEEE"/>
                          </a:solidFill>
                          <a:uFill>
                            <a:solidFill>
                              <a:srgbClr val="FFFFFF"/>
                            </a:solidFill>
                          </a:uFill>
                          <a:latin typeface="Impact"/>
                        </a:rPr>
                        <a:t>Nationalitate</a:t>
                      </a:r>
                      <a:endParaRPr lang="en-US" sz="1600" b="0" strike="noStrike" spc="-1" dirty="0">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400" b="0" strike="noStrike" spc="-1">
                          <a:solidFill>
                            <a:srgbClr val="EEEEEE"/>
                          </a:solidFill>
                          <a:uFill>
                            <a:solidFill>
                              <a:srgbClr val="FFFFFF"/>
                            </a:solidFill>
                          </a:uFill>
                          <a:latin typeface="Impact"/>
                        </a:rPr>
                        <a:t>Numarul aproximativ de oameni</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Cehoslovaca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150.00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Americana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dirty="0">
                          <a:solidFill>
                            <a:srgbClr val="EEEEEE"/>
                          </a:solidFill>
                          <a:uFill>
                            <a:solidFill>
                              <a:srgbClr val="FFFFFF"/>
                            </a:solidFill>
                          </a:uFill>
                          <a:latin typeface="Arial"/>
                        </a:rPr>
                        <a:t>2.000</a:t>
                      </a:r>
                      <a:endParaRPr lang="en-US" sz="1600" b="0" strike="noStrike" spc="-1" dirty="0">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Belgiana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60.000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Franceza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150.000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Olandeza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90.000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Italiana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6.000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Iugoslava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10.000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Ungara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400.000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Germana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250.000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Norvegiana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2.000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Poloneza si Rusa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2.300.000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387752">
                <a:tc>
                  <a:txBody>
                    <a:bodyPr/>
                    <a:lstStyle/>
                    <a:p>
                      <a:r>
                        <a:rPr lang="en-US" sz="2000" b="0" strike="noStrike" spc="-1">
                          <a:solidFill>
                            <a:srgbClr val="EEEEEE"/>
                          </a:solidFill>
                          <a:uFill>
                            <a:solidFill>
                              <a:srgbClr val="FFFFFF"/>
                            </a:solidFill>
                          </a:uFill>
                          <a:latin typeface="Arial"/>
                        </a:rPr>
                        <a:t>Greaca</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a:solidFill>
                            <a:srgbClr val="EEEEEE"/>
                          </a:solidFill>
                          <a:uFill>
                            <a:solidFill>
                              <a:srgbClr val="FFFFFF"/>
                            </a:solidFill>
                          </a:uFill>
                          <a:latin typeface="Arial"/>
                        </a:rPr>
                        <a:t>80.000</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r h="692552">
                <a:tc>
                  <a:txBody>
                    <a:bodyPr/>
                    <a:lstStyle/>
                    <a:p>
                      <a:r>
                        <a:rPr lang="en-US" sz="2000" b="0" strike="noStrike" spc="-1">
                          <a:solidFill>
                            <a:srgbClr val="EEEEEE"/>
                          </a:solidFill>
                          <a:uFill>
                            <a:solidFill>
                              <a:srgbClr val="FFFFFF"/>
                            </a:solidFill>
                          </a:uFill>
                          <a:latin typeface="Impact"/>
                        </a:rPr>
                        <a:t>                     TOTAL</a:t>
                      </a:r>
                      <a:endParaRPr lang="en-US" sz="1600" b="0" strike="noStrike" spc="-1">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c>
                  <a:txBody>
                    <a:bodyPr/>
                    <a:lstStyle/>
                    <a:p>
                      <a:r>
                        <a:rPr lang="en-US" sz="2000" b="0" strike="noStrike" spc="-1" dirty="0">
                          <a:solidFill>
                            <a:srgbClr val="EEEEEE"/>
                          </a:solidFill>
                          <a:uFill>
                            <a:solidFill>
                              <a:srgbClr val="FFFFFF"/>
                            </a:solidFill>
                          </a:uFill>
                          <a:latin typeface="Arial"/>
                        </a:rPr>
                        <a:t>3.500.000 </a:t>
                      </a:r>
                      <a:r>
                        <a:rPr lang="ro-RO" sz="2000" b="0" strike="noStrike" spc="-1" dirty="0" smtClean="0">
                          <a:solidFill>
                            <a:srgbClr val="EEEEEE"/>
                          </a:solidFill>
                          <a:uFill>
                            <a:solidFill>
                              <a:srgbClr val="FFFFFF"/>
                            </a:solidFill>
                          </a:uFill>
                          <a:latin typeface="Arial"/>
                        </a:rPr>
                        <a:t>(</a:t>
                      </a:r>
                      <a:r>
                        <a:rPr lang="en-US" sz="2000" b="0" strike="noStrike" spc="-1" dirty="0" smtClean="0">
                          <a:solidFill>
                            <a:srgbClr val="EEEEEE"/>
                          </a:solidFill>
                          <a:uFill>
                            <a:solidFill>
                              <a:srgbClr val="FFFFFF"/>
                            </a:solidFill>
                          </a:uFill>
                          <a:latin typeface="Arial"/>
                        </a:rPr>
                        <a:t>90</a:t>
                      </a:r>
                      <a:r>
                        <a:rPr lang="en-US" sz="2000" b="0" strike="noStrike" spc="-1" dirty="0">
                          <a:solidFill>
                            <a:srgbClr val="EEEEEE"/>
                          </a:solidFill>
                          <a:uFill>
                            <a:solidFill>
                              <a:srgbClr val="FFFFFF"/>
                            </a:solidFill>
                          </a:uFill>
                          <a:latin typeface="Arial"/>
                        </a:rPr>
                        <a:t>% </a:t>
                      </a:r>
                      <a:r>
                        <a:rPr lang="en-US" sz="2000" b="0" strike="noStrike" spc="-1" dirty="0" err="1">
                          <a:solidFill>
                            <a:srgbClr val="EEEEEE"/>
                          </a:solidFill>
                          <a:uFill>
                            <a:solidFill>
                              <a:srgbClr val="FFFFFF"/>
                            </a:solidFill>
                          </a:uFill>
                          <a:latin typeface="Arial"/>
                        </a:rPr>
                        <a:t>fiind</a:t>
                      </a:r>
                      <a:r>
                        <a:rPr lang="en-US" sz="2000" b="0" strike="noStrike" spc="-1" dirty="0">
                          <a:solidFill>
                            <a:srgbClr val="EEEEEE"/>
                          </a:solidFill>
                          <a:uFill>
                            <a:solidFill>
                              <a:srgbClr val="FFFFFF"/>
                            </a:solidFill>
                          </a:uFill>
                          <a:latin typeface="Arial"/>
                        </a:rPr>
                        <a:t> </a:t>
                      </a:r>
                      <a:r>
                        <a:rPr lang="en-US" sz="2000" b="0" strike="noStrike" spc="-1" dirty="0" err="1">
                          <a:solidFill>
                            <a:srgbClr val="EEEEEE"/>
                          </a:solidFill>
                          <a:uFill>
                            <a:solidFill>
                              <a:srgbClr val="FFFFFF"/>
                            </a:solidFill>
                          </a:uFill>
                          <a:latin typeface="Arial"/>
                        </a:rPr>
                        <a:t>evrei</a:t>
                      </a:r>
                      <a:r>
                        <a:rPr lang="en-US" sz="2000" b="0" strike="noStrike" spc="-1" dirty="0">
                          <a:solidFill>
                            <a:srgbClr val="EEEEEE"/>
                          </a:solidFill>
                          <a:uFill>
                            <a:solidFill>
                              <a:srgbClr val="FFFFFF"/>
                            </a:solidFill>
                          </a:uFill>
                          <a:latin typeface="Arial"/>
                        </a:rPr>
                        <a:t> cu diverse </a:t>
                      </a:r>
                      <a:r>
                        <a:rPr lang="en-US" sz="2000" b="0" strike="noStrike" spc="-1" dirty="0" err="1" smtClean="0">
                          <a:solidFill>
                            <a:srgbClr val="EEEEEE"/>
                          </a:solidFill>
                          <a:uFill>
                            <a:solidFill>
                              <a:srgbClr val="FFFFFF"/>
                            </a:solidFill>
                          </a:uFill>
                          <a:latin typeface="Arial"/>
                        </a:rPr>
                        <a:t>nationalitati</a:t>
                      </a:r>
                      <a:r>
                        <a:rPr lang="ro-RO" sz="2000" b="0" strike="noStrike" spc="-1" dirty="0" smtClean="0">
                          <a:solidFill>
                            <a:srgbClr val="EEEEEE"/>
                          </a:solidFill>
                          <a:uFill>
                            <a:solidFill>
                              <a:srgbClr val="FFFFFF"/>
                            </a:solidFill>
                          </a:uFill>
                          <a:latin typeface="Arial"/>
                        </a:rPr>
                        <a:t>)</a:t>
                      </a:r>
                      <a:endParaRPr lang="en-US" sz="1600" b="0" strike="noStrike" spc="-1" dirty="0">
                        <a:solidFill>
                          <a:srgbClr val="000000"/>
                        </a:solidFill>
                        <a:uFill>
                          <a:solidFill>
                            <a:srgbClr val="FFFFFF"/>
                          </a:solidFill>
                        </a:uFill>
                        <a:latin typeface="Arial"/>
                      </a:endParaRPr>
                    </a:p>
                  </a:txBody>
                  <a:tcPr marL="81638" marR="81638" marT="41476" marB="41476">
                    <a:lnL w="720">
                      <a:solidFill>
                        <a:srgbClr val="FFFFFF"/>
                      </a:solidFill>
                    </a:lnL>
                    <a:lnR w="720">
                      <a:solidFill>
                        <a:srgbClr val="FFFFFF"/>
                      </a:solidFill>
                    </a:lnR>
                    <a:lnT w="720">
                      <a:solidFill>
                        <a:srgbClr val="FFFFFF"/>
                      </a:solidFill>
                    </a:lnT>
                    <a:lnB w="720">
                      <a:solidFill>
                        <a:srgbClr val="FFFFFF"/>
                      </a:solidFill>
                    </a:lnB>
                    <a:solidFill>
                      <a:srgbClr val="CC0000"/>
                    </a:solidFill>
                  </a:tcPr>
                </a:tc>
              </a:tr>
            </a:tbl>
          </a:graphicData>
        </a:graphic>
      </p:graphicFrame>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circle(in)">
                                      <p:cBhvr>
                                        <p:cTn id="7" dur="2000"/>
                                        <p:tgtEl>
                                          <p:spTgt spid="101"/>
                                        </p:tgtEl>
                                      </p:cBhvr>
                                    </p:animEffect>
                                  </p:childTnLst>
                                </p:cTn>
                              </p:par>
                            </p:childTnLst>
                          </p:cTn>
                        </p:par>
                        <p:par>
                          <p:cTn id="8" fill="hold">
                            <p:stCondLst>
                              <p:cond delay="2000"/>
                            </p:stCondLst>
                            <p:childTnLst>
                              <p:par>
                                <p:cTn id="9" presetID="29"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 calcmode="lin" valueType="num">
                                      <p:cBhvr>
                                        <p:cTn id="11" dur="1000" fill="hold"/>
                                        <p:tgtEl>
                                          <p:spTgt spid="103"/>
                                        </p:tgtEl>
                                        <p:attrNameLst>
                                          <p:attrName>ppt_x</p:attrName>
                                        </p:attrNameLst>
                                      </p:cBhvr>
                                      <p:tavLst>
                                        <p:tav tm="0">
                                          <p:val>
                                            <p:strVal val="#ppt_x-.2"/>
                                          </p:val>
                                        </p:tav>
                                        <p:tav tm="100000">
                                          <p:val>
                                            <p:strVal val="#ppt_x"/>
                                          </p:val>
                                        </p:tav>
                                      </p:tavLst>
                                    </p:anim>
                                    <p:anim calcmode="lin" valueType="num">
                                      <p:cBhvr>
                                        <p:cTn id="12" dur="1000" fill="hold"/>
                                        <p:tgtEl>
                                          <p:spTgt spid="103"/>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Imagine 103"/>
          <p:cNvPicPr/>
          <p:nvPr/>
        </p:nvPicPr>
        <p:blipFill>
          <a:blip r:embed="rId3"/>
          <a:stretch/>
        </p:blipFill>
        <p:spPr>
          <a:xfrm>
            <a:off x="-914342" y="0"/>
            <a:ext cx="10970487" cy="6856662"/>
          </a:xfrm>
          <a:prstGeom prst="rect">
            <a:avLst/>
          </a:prstGeom>
          <a:ln>
            <a:noFill/>
          </a:ln>
        </p:spPr>
      </p:pic>
    </p:spTree>
  </p:cSld>
  <p:clrMapOvr>
    <a:masterClrMapping/>
  </p:clrMapOvr>
  <p:transition spd="slow">
    <p:circle/>
    <p:sndAc>
      <p:stSnd>
        <p:snd r:embed="rId2" name="explode.wav" builtIn="1"/>
      </p:stSnd>
    </p:sndAc>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
            <a:ext cx="7772400" cy="3600451"/>
          </a:xfrm>
        </p:spPr>
        <p:txBody>
          <a:bodyPr>
            <a:normAutofit/>
          </a:bodyPr>
          <a:lstStyle/>
          <a:p>
            <a:pPr fontAlgn="base"/>
            <a:r>
              <a:rPr lang="vi-VN" b="1" dirty="0" smtClean="0"/>
              <a:t>Lag</a:t>
            </a:r>
            <a:r>
              <a:rPr lang="ro-RO" b="1" dirty="0"/>
              <a:t>ă</a:t>
            </a:r>
            <a:r>
              <a:rPr lang="vi-VN" b="1" dirty="0" smtClean="0"/>
              <a:t>rul </a:t>
            </a:r>
            <a:r>
              <a:rPr lang="vi-VN" b="1" dirty="0"/>
              <a:t>Auschwitz-Birkenau: infernul pe pământ</a:t>
            </a:r>
            <a:br>
              <a:rPr lang="vi-VN" b="1" dirty="0"/>
            </a:br>
            <a:r>
              <a:rPr lang="vi-VN" dirty="0" smtClean="0"/>
              <a:t/>
            </a:r>
            <a:br>
              <a:rPr lang="vi-VN" dirty="0" smtClean="0"/>
            </a:br>
            <a:endParaRPr lang="ro-RO" dirty="0"/>
          </a:p>
        </p:txBody>
      </p:sp>
      <p:sp>
        <p:nvSpPr>
          <p:cNvPr id="3" name="Subtitle 2"/>
          <p:cNvSpPr>
            <a:spLocks noGrp="1"/>
          </p:cNvSpPr>
          <p:nvPr>
            <p:ph type="subTitle" idx="1"/>
          </p:nvPr>
        </p:nvSpPr>
        <p:spPr>
          <a:xfrm>
            <a:off x="5486400" y="4038600"/>
            <a:ext cx="3657600" cy="1752600"/>
          </a:xfrm>
        </p:spPr>
        <p:txBody>
          <a:bodyPr>
            <a:noAutofit/>
          </a:bodyPr>
          <a:lstStyle/>
          <a:p>
            <a:r>
              <a:rPr lang="ro-RO" sz="2400" dirty="0" smtClean="0">
                <a:latin typeface="Aharoni" pitchFamily="2" charset="-79"/>
                <a:cs typeface="Aharoni" pitchFamily="2" charset="-79"/>
              </a:rPr>
              <a:t>Nume </a:t>
            </a:r>
            <a:r>
              <a:rPr lang="en-CA" sz="2400" dirty="0" err="1" smtClean="0">
                <a:latin typeface="Aharoni" pitchFamily="2" charset="-79"/>
                <a:cs typeface="Aharoni" pitchFamily="2" charset="-79"/>
              </a:rPr>
              <a:t>elev</a:t>
            </a:r>
            <a:r>
              <a:rPr lang="ro-RO" sz="2400" dirty="0" smtClean="0">
                <a:latin typeface="Aharoni" pitchFamily="2" charset="-79"/>
                <a:cs typeface="Aharoni" pitchFamily="2" charset="-79"/>
              </a:rPr>
              <a:t>:</a:t>
            </a:r>
            <a:r>
              <a:rPr lang="ro-RO" sz="2400" dirty="0" err="1" smtClean="0">
                <a:latin typeface="Aharoni" pitchFamily="2" charset="-79"/>
                <a:cs typeface="Aharoni" pitchFamily="2" charset="-79"/>
              </a:rPr>
              <a:t>Galiceanu</a:t>
            </a:r>
            <a:r>
              <a:rPr lang="ro-RO" sz="2400" dirty="0" smtClean="0">
                <a:latin typeface="Aharoni" pitchFamily="2" charset="-79"/>
                <a:cs typeface="Aharoni" pitchFamily="2" charset="-79"/>
              </a:rPr>
              <a:t> Carmen   </a:t>
            </a:r>
          </a:p>
        </p:txBody>
      </p:sp>
      <p:pic>
        <p:nvPicPr>
          <p:cNvPr id="4" name="Picture 3" descr="descărcare.jpg"/>
          <p:cNvPicPr>
            <a:picLocks noChangeAspect="1"/>
          </p:cNvPicPr>
          <p:nvPr/>
        </p:nvPicPr>
        <p:blipFill>
          <a:blip r:embed="rId3" cstate="print"/>
          <a:stretch>
            <a:fillRect/>
          </a:stretch>
        </p:blipFill>
        <p:spPr>
          <a:xfrm>
            <a:off x="0" y="1857364"/>
            <a:ext cx="5565304" cy="5000636"/>
          </a:xfrm>
          <a:prstGeom prst="rect">
            <a:avLst/>
          </a:prstGeom>
        </p:spPr>
      </p:pic>
      <p:pic>
        <p:nvPicPr>
          <p:cNvPr id="6" name="gali.wav">
            <a:hlinkClick r:id="" action="ppaction://media"/>
          </p:cNvPr>
          <p:cNvPicPr>
            <a:picLocks noRot="1" noChangeAspect="1"/>
          </p:cNvPicPr>
          <p:nvPr>
            <a:audioFile r:link="rId1"/>
          </p:nvPr>
        </p:nvPicPr>
        <p:blipFill>
          <a:blip r:embed="rId4"/>
          <a:stretch>
            <a:fillRect/>
          </a:stretch>
        </p:blipFill>
        <p:spPr>
          <a:xfrm>
            <a:off x="533400" y="457200"/>
            <a:ext cx="304800" cy="304800"/>
          </a:xfrm>
          <a:prstGeom prst="rect">
            <a:avLst/>
          </a:prstGeom>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462744" cy="1143000"/>
          </a:xfrm>
        </p:spPr>
        <p:txBody>
          <a:bodyPr>
            <a:noAutofit/>
          </a:bodyPr>
          <a:lstStyle/>
          <a:p>
            <a:pPr fontAlgn="base"/>
            <a:r>
              <a:rPr lang="ro-RO" sz="2800" b="1" i="1" dirty="0" smtClean="0"/>
              <a:t/>
            </a:r>
            <a:br>
              <a:rPr lang="ro-RO" sz="2800" b="1" i="1" dirty="0" smtClean="0"/>
            </a:br>
            <a:r>
              <a:rPr lang="ro-RO" sz="2800" b="1" i="1" dirty="0" smtClean="0"/>
              <a:t/>
            </a:r>
            <a:br>
              <a:rPr lang="ro-RO" sz="2800" b="1" i="1" dirty="0" smtClean="0"/>
            </a:br>
            <a:r>
              <a:rPr lang="de-DE" sz="2800" b="1" i="1" dirty="0" smtClean="0"/>
              <a:t>AUSCHWITZ-BIRKENAU</a:t>
            </a:r>
            <a:r>
              <a:rPr lang="de-DE" sz="2800" b="1" i="1" dirty="0"/>
              <a:t>, UN INFERN BINE ORGANIZAT</a:t>
            </a:r>
            <a:br>
              <a:rPr lang="de-DE" sz="2800" b="1" i="1" dirty="0"/>
            </a:br>
            <a:r>
              <a:rPr lang="ro-RO" sz="2800" b="1" i="1" dirty="0" smtClean="0"/>
              <a:t>  </a:t>
            </a:r>
            <a:r>
              <a:rPr lang="de-DE" sz="2800" i="1" dirty="0" smtClean="0"/>
              <a:t/>
            </a:r>
            <a:br>
              <a:rPr lang="de-DE" sz="2800" i="1" dirty="0" smtClean="0"/>
            </a:br>
            <a:endParaRPr lang="ro-RO" sz="2800" i="1" dirty="0"/>
          </a:p>
        </p:txBody>
      </p:sp>
      <p:sp>
        <p:nvSpPr>
          <p:cNvPr id="3" name="Content Placeholder 2"/>
          <p:cNvSpPr>
            <a:spLocks noGrp="1"/>
          </p:cNvSpPr>
          <p:nvPr>
            <p:ph idx="1"/>
          </p:nvPr>
        </p:nvSpPr>
        <p:spPr>
          <a:xfrm>
            <a:off x="0" y="1268760"/>
            <a:ext cx="9144000" cy="5589240"/>
          </a:xfrm>
          <a:solidFill>
            <a:schemeClr val="tx1"/>
          </a:solidFill>
        </p:spPr>
        <p:txBody>
          <a:bodyPr>
            <a:normAutofit fontScale="40000" lnSpcReduction="20000"/>
          </a:bodyPr>
          <a:lstStyle/>
          <a:p>
            <a:pPr fontAlgn="base"/>
            <a:r>
              <a:rPr lang="vi-VN" sz="5800" dirty="0">
                <a:solidFill>
                  <a:schemeClr val="accent2">
                    <a:lumMod val="75000"/>
                  </a:schemeClr>
                </a:solidFill>
              </a:rPr>
              <a:t>În suburbiile oraşului polonez Oświęcim, germanii au construit cel mai mare centru de ucidere în masă. În cinci ani, în complexul de lagăre de concentrare de la Auschwitz au murit un milion de oameni – evrei, ţigani, polonezi, ruşi etc. – fără ca nimeni să poată face nimic. </a:t>
            </a:r>
          </a:p>
          <a:p>
            <a:r>
              <a:rPr lang="vi-VN" sz="5800" dirty="0" smtClean="0">
                <a:solidFill>
                  <a:schemeClr val="tx2">
                    <a:lumMod val="60000"/>
                    <a:lumOff val="40000"/>
                  </a:schemeClr>
                </a:solidFill>
              </a:rPr>
              <a:t>Baza lagărului de concentrare de la Auschwitz a fost constituită din 22 de barăci din cărămidă construite înaintea războiului în suburbiile oraşului polonez Oświęcim, aflat la 50 de kilometri vest de Cracovia, la confluenţa râurilor Vistula şi Soła.</a:t>
            </a:r>
            <a:r>
              <a:rPr lang="vi-VN" sz="5800" dirty="0" smtClean="0">
                <a:solidFill>
                  <a:schemeClr val="bg2">
                    <a:lumMod val="50000"/>
                  </a:schemeClr>
                </a:solidFill>
              </a:rPr>
              <a:t> </a:t>
            </a:r>
            <a:endParaRPr lang="ro-RO" sz="5800" dirty="0" smtClean="0">
              <a:solidFill>
                <a:schemeClr val="bg2">
                  <a:lumMod val="50000"/>
                </a:schemeClr>
              </a:solidFill>
            </a:endParaRPr>
          </a:p>
          <a:p>
            <a:r>
              <a:rPr lang="vi-VN" sz="5800" dirty="0" smtClean="0">
                <a:solidFill>
                  <a:schemeClr val="bg2">
                    <a:lumMod val="50000"/>
                  </a:schemeClr>
                </a:solidFill>
              </a:rPr>
              <a:t>Birkenau era cel mai mare dintre lagărele care compuneau complexul de la</a:t>
            </a:r>
            <a:r>
              <a:rPr lang="ro-RO" sz="5800" dirty="0" smtClean="0">
                <a:solidFill>
                  <a:schemeClr val="bg2">
                    <a:lumMod val="50000"/>
                  </a:schemeClr>
                </a:solidFill>
              </a:rPr>
              <a:t> Auschwitz.</a:t>
            </a:r>
            <a:r>
              <a:rPr lang="vi-VN" sz="5800" dirty="0" smtClean="0">
                <a:solidFill>
                  <a:schemeClr val="bg2">
                    <a:lumMod val="50000"/>
                  </a:schemeClr>
                </a:solidFill>
              </a:rPr>
              <a:t> Aproximativ 90% dintre victimele Lagărului de Concentrare de la Auschwitz au murit la Birkenau. Iar nouă din zece erau evrei. De asemenea, şi peste</a:t>
            </a:r>
            <a:r>
              <a:rPr lang="ro-RO" sz="5800" dirty="0" smtClean="0">
                <a:solidFill>
                  <a:schemeClr val="bg2">
                    <a:lumMod val="50000"/>
                  </a:schemeClr>
                </a:solidFill>
              </a:rPr>
              <a:t> </a:t>
            </a:r>
            <a:r>
              <a:rPr lang="vi-VN" sz="5800" dirty="0" smtClean="0">
                <a:solidFill>
                  <a:schemeClr val="bg2">
                    <a:lumMod val="50000"/>
                  </a:schemeClr>
                </a:solidFill>
              </a:rPr>
              <a:t>70.000 de polonezi şi-au găsit sfârşitul la Birkenau </a:t>
            </a:r>
            <a:r>
              <a:rPr lang="ro-RO" sz="5800" dirty="0" smtClean="0">
                <a:solidFill>
                  <a:schemeClr val="bg2">
                    <a:lumMod val="50000"/>
                  </a:schemeClr>
                </a:solidFill>
              </a:rPr>
              <a:t> </a:t>
            </a:r>
            <a:r>
              <a:rPr lang="vi-VN" sz="5800" dirty="0" smtClean="0">
                <a:solidFill>
                  <a:schemeClr val="bg2">
                    <a:lumMod val="50000"/>
                  </a:schemeClr>
                </a:solidFill>
              </a:rPr>
              <a:t>. În faza finală, din 1944, a devenit şi locul unde prizonerii erau concentraţi înainte de a fi trimişi la muncă în industria germană</a:t>
            </a:r>
            <a:r>
              <a:rPr lang="ro-RO" sz="2300" dirty="0" smtClean="0"/>
              <a:t>.</a:t>
            </a:r>
            <a:r>
              <a:rPr lang="vi-VN" sz="2300" dirty="0" smtClean="0"/>
              <a:t> </a:t>
            </a:r>
            <a:endParaRPr lang="ro-RO" sz="3800" dirty="0" smtClean="0"/>
          </a:p>
          <a:p>
            <a:endParaRPr lang="ro-RO" dirty="0" smtClean="0"/>
          </a:p>
          <a:p>
            <a:pPr>
              <a:buNone/>
            </a:pPr>
            <a:r>
              <a:rPr lang="vi-VN" dirty="0" smtClean="0">
                <a:solidFill>
                  <a:schemeClr val="tx2">
                    <a:lumMod val="60000"/>
                    <a:lumOff val="40000"/>
                  </a:schemeClr>
                </a:solidFill>
              </a:rPr>
              <a:t/>
            </a:r>
            <a:br>
              <a:rPr lang="vi-VN" dirty="0" smtClean="0">
                <a:solidFill>
                  <a:schemeClr val="tx2">
                    <a:lumMod val="60000"/>
                    <a:lumOff val="40000"/>
                  </a:schemeClr>
                </a:solidFill>
              </a:rPr>
            </a:br>
            <a:endParaRPr lang="ro-RO" dirty="0">
              <a:solidFill>
                <a:schemeClr val="tx2">
                  <a:lumMod val="60000"/>
                  <a:lumOff val="40000"/>
                </a:schemeClr>
              </a:solidFill>
            </a:endParaRPr>
          </a:p>
        </p:txBody>
      </p: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6x40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688"/>
            <a:ext cx="7239000" cy="1143000"/>
          </a:xfrm>
        </p:spPr>
        <p:txBody>
          <a:bodyPr>
            <a:normAutofit fontScale="90000"/>
          </a:bodyPr>
          <a:lstStyle/>
          <a:p>
            <a:r>
              <a:rPr lang="ro-RO" dirty="0" smtClean="0"/>
              <a:t/>
            </a:r>
            <a:br>
              <a:rPr lang="ro-RO" dirty="0" smtClean="0"/>
            </a:br>
            <a:r>
              <a:rPr lang="ro-RO" dirty="0" smtClean="0"/>
              <a:t> </a:t>
            </a:r>
            <a:r>
              <a:rPr lang="ro-RO" dirty="0" smtClean="0">
                <a:hlinkClick r:id="rId2"/>
              </a:rPr>
              <a:t>Josef Mengele „Îngerul Morții”</a:t>
            </a:r>
            <a:r>
              <a:rPr lang="ro-RO" dirty="0" smtClean="0"/>
              <a:t/>
            </a:r>
            <a:br>
              <a:rPr lang="ro-RO" dirty="0" smtClean="0"/>
            </a:br>
            <a:endParaRPr lang="ro-RO" dirty="0"/>
          </a:p>
        </p:txBody>
      </p:sp>
      <p:sp>
        <p:nvSpPr>
          <p:cNvPr id="3" name="Content Placeholder 2"/>
          <p:cNvSpPr>
            <a:spLocks noGrp="1"/>
          </p:cNvSpPr>
          <p:nvPr>
            <p:ph idx="1"/>
          </p:nvPr>
        </p:nvSpPr>
        <p:spPr>
          <a:xfrm>
            <a:off x="0" y="1382992"/>
            <a:ext cx="7696200" cy="5475008"/>
          </a:xfrm>
          <a:solidFill>
            <a:schemeClr val="bg1">
              <a:lumMod val="65000"/>
            </a:schemeClr>
          </a:solidFill>
        </p:spPr>
        <p:txBody>
          <a:bodyPr>
            <a:normAutofit fontScale="77500" lnSpcReduction="20000"/>
          </a:bodyPr>
          <a:lstStyle/>
          <a:p>
            <a:pPr fontAlgn="base"/>
            <a:r>
              <a:rPr lang="vi-VN" dirty="0" smtClean="0">
                <a:solidFill>
                  <a:schemeClr val="accent5">
                    <a:lumMod val="75000"/>
                  </a:schemeClr>
                </a:solidFill>
              </a:rPr>
              <a:t>Dornic să devină cât mai cunoscut în lumea medicală, Mengele a căutat secretele eredităţii. Idealul nazist pentru viitor era acela de a beneficia de ajutorul geneticii. Anume, dacă o femeie ariană putea da naştere la gemeni care să fie, cu certitudine, blonzi şi cu ochi albaştri, atunci lumea viitorului ar fi fost salvată. Iar Mengele credea că gemenii deţineau răspunsurile tuturor întrebărilor sale.</a:t>
            </a:r>
            <a:r>
              <a:rPr lang="it-IT" dirty="0" smtClean="0">
                <a:solidFill>
                  <a:schemeClr val="accent5">
                    <a:lumMod val="75000"/>
                  </a:schemeClr>
                </a:solidFill>
                <a:latin typeface="Arial Black" pitchFamily="34" charset="0"/>
              </a:rPr>
              <a:t> La Auschwit</a:t>
            </a:r>
            <a:r>
              <a:rPr lang="ro-RO" dirty="0" smtClean="0">
                <a:solidFill>
                  <a:schemeClr val="accent5">
                    <a:lumMod val="75000"/>
                  </a:schemeClr>
                </a:solidFill>
                <a:latin typeface="Arial Black" pitchFamily="34" charset="0"/>
              </a:rPr>
              <a:t>z</a:t>
            </a:r>
            <a:r>
              <a:rPr lang="it-IT" dirty="0" smtClean="0">
                <a:solidFill>
                  <a:schemeClr val="accent5">
                    <a:lumMod val="75000"/>
                  </a:schemeClr>
                </a:solidFill>
                <a:latin typeface="Arial Black" pitchFamily="34" charset="0"/>
              </a:rPr>
              <a:t>, Mengele era continuu în căutare de gemeni</a:t>
            </a:r>
            <a:r>
              <a:rPr lang="ro-RO" dirty="0" smtClean="0">
                <a:solidFill>
                  <a:schemeClr val="accent5">
                    <a:lumMod val="75000"/>
                  </a:schemeClr>
                </a:solidFill>
                <a:latin typeface="Arial Black" pitchFamily="34" charset="0"/>
              </a:rPr>
              <a:t>.</a:t>
            </a:r>
            <a:r>
              <a:rPr lang="ro-RO" b="1" dirty="0" smtClean="0">
                <a:solidFill>
                  <a:schemeClr val="accent5">
                    <a:lumMod val="75000"/>
                  </a:schemeClr>
                </a:solidFill>
                <a:latin typeface="Arial Black" pitchFamily="34" charset="0"/>
              </a:rPr>
              <a:t> </a:t>
            </a:r>
          </a:p>
          <a:p>
            <a:pPr fontAlgn="base"/>
            <a:r>
              <a:rPr lang="ro-RO" b="1" dirty="0" smtClean="0">
                <a:solidFill>
                  <a:schemeClr val="accent1">
                    <a:lumMod val="50000"/>
                  </a:schemeClr>
                </a:solidFill>
                <a:latin typeface="Arial Black" pitchFamily="34" charset="0"/>
              </a:rPr>
              <a:t>Într-un singur an, si-a aplicat teoriile pe numai putin de 1.500 de perechi de gemeni, doar 200 dintre acestia supravietuind cumplitelor experimente.</a:t>
            </a:r>
            <a:r>
              <a:rPr lang="vi-VN" dirty="0" smtClean="0">
                <a:solidFill>
                  <a:schemeClr val="accent1">
                    <a:lumMod val="50000"/>
                  </a:schemeClr>
                </a:solidFill>
              </a:rPr>
              <a:t>  De pildă, odată, asistentul lui Mengele a adunat 14 perechi de gemeni ţigani într-o noapte. Mengele i-a aşezat pe masa de disecţii şi i-a anesteziat. Apoi i-a injectat cu cloroform în inimă, ucigându-i instantaneu. După care i-a disecat cu meticulozitate, luându-şi notiţe cu privire la toate organele gemenilor.În încercarea de „fabrica” ochi albaştri, li se injectau chimicale în ochi sau li se puneau picături cu diverse substanţe. Aceste tratamente cauzau dureri groaznice, infecţii puternice şi chiar cecitate temporară sau permanentă</a:t>
            </a:r>
            <a:r>
              <a:rPr lang="vi-VN" dirty="0" smtClean="0"/>
              <a:t>. </a:t>
            </a:r>
            <a:br>
              <a:rPr lang="vi-VN" dirty="0" smtClean="0"/>
            </a:br>
            <a:endParaRPr lang="ro-RO" dirty="0"/>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2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2000"/>
                                        <p:tgtEl>
                                          <p:spTgt spid="3">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up)">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pic>
        <p:nvPicPr>
          <p:cNvPr id="5" name="Content Placeholder 4" descr="ny.jpg"/>
          <p:cNvPicPr>
            <a:picLocks noGrp="1" noChangeAspect="1"/>
          </p:cNvPicPr>
          <p:nvPr>
            <p:ph sz="half" idx="1"/>
          </p:nvPr>
        </p:nvPicPr>
        <p:blipFill>
          <a:blip r:embed="rId2" cstate="print"/>
          <a:stretch>
            <a:fillRect/>
          </a:stretch>
        </p:blipFill>
        <p:spPr>
          <a:xfrm>
            <a:off x="0" y="0"/>
            <a:ext cx="9144000" cy="6858000"/>
          </a:xfrm>
        </p:spPr>
      </p:pic>
      <p:sp>
        <p:nvSpPr>
          <p:cNvPr id="7" name="Content Placeholder 6"/>
          <p:cNvSpPr>
            <a:spLocks noGrp="1"/>
          </p:cNvSpPr>
          <p:nvPr>
            <p:ph sz="half" idx="2"/>
          </p:nvPr>
        </p:nvSpPr>
        <p:spPr/>
        <p:txBody>
          <a:bodyPr/>
          <a:lstStyle/>
          <a:p>
            <a:endParaRPr lang="ro-RO"/>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pPr eaLnBrk="1" hangingPunct="1">
              <a:defRPr/>
            </a:pPr>
            <a:r>
              <a:rPr lang="ro-RO" smtClean="0"/>
              <a:t>1943 – Începutul sfârşitului</a:t>
            </a:r>
          </a:p>
        </p:txBody>
      </p:sp>
      <p:sp>
        <p:nvSpPr>
          <p:cNvPr id="31750" name="Rectangle 6"/>
          <p:cNvSpPr>
            <a:spLocks noGrp="1" noRot="1" noChangeArrowheads="1"/>
          </p:cNvSpPr>
          <p:nvPr>
            <p:ph type="body" sz="half" idx="3"/>
          </p:nvPr>
        </p:nvSpPr>
        <p:spPr/>
        <p:txBody>
          <a:bodyPr/>
          <a:lstStyle/>
          <a:p>
            <a:pPr eaLnBrk="1" hangingPunct="1">
              <a:lnSpc>
                <a:spcPct val="90000"/>
              </a:lnSpc>
            </a:pPr>
            <a:r>
              <a:rPr lang="ro-RO" sz="1800" dirty="0" smtClean="0"/>
              <a:t>Februarie – trupele germane de la Stalingrad au capitulat;</a:t>
            </a:r>
          </a:p>
          <a:p>
            <a:pPr eaLnBrk="1" hangingPunct="1">
              <a:lnSpc>
                <a:spcPct val="90000"/>
              </a:lnSpc>
            </a:pPr>
            <a:r>
              <a:rPr lang="ro-RO" sz="1800" dirty="0" smtClean="0"/>
              <a:t>Februarie – forţele japoneze au fost înfrânte în Bătălia de la Guadalcanal;</a:t>
            </a:r>
          </a:p>
          <a:p>
            <a:pPr eaLnBrk="1" hangingPunct="1">
              <a:lnSpc>
                <a:spcPct val="90000"/>
              </a:lnSpc>
            </a:pPr>
            <a:r>
              <a:rPr lang="ro-RO" sz="1800" dirty="0" smtClean="0"/>
              <a:t>Mai – trupele germano-italiene au capitulat în Tunisia.</a:t>
            </a:r>
          </a:p>
          <a:p>
            <a:pPr eaLnBrk="1" hangingPunct="1">
              <a:lnSpc>
                <a:spcPct val="90000"/>
              </a:lnSpc>
            </a:pPr>
            <a:r>
              <a:rPr lang="ro-RO" sz="1800" dirty="0" smtClean="0"/>
              <a:t>Iulie – germanii pierd iniţiativa stategică la Kursk, sovieticii trec la ofensivă generală.</a:t>
            </a:r>
          </a:p>
          <a:p>
            <a:pPr eaLnBrk="1" hangingPunct="1">
              <a:lnSpc>
                <a:spcPct val="90000"/>
              </a:lnSpc>
            </a:pPr>
            <a:r>
              <a:rPr lang="ro-RO" sz="1800" dirty="0" smtClean="0"/>
              <a:t>Iulie – anglo-americanii debarcă în Sicilia.</a:t>
            </a:r>
          </a:p>
          <a:p>
            <a:pPr eaLnBrk="1" hangingPunct="1">
              <a:lnSpc>
                <a:spcPct val="90000"/>
              </a:lnSpc>
            </a:pPr>
            <a:r>
              <a:rPr lang="ro-RO" sz="1800" dirty="0" smtClean="0"/>
              <a:t>Septembrie- anglo-americanii debarcă în Italia care a capitulat.</a:t>
            </a:r>
          </a:p>
        </p:txBody>
      </p:sp>
      <p:pic>
        <p:nvPicPr>
          <p:cNvPr id="12292" name="Picture 7" descr="File:Destroyed German tanks at Kursk.gif"/>
          <p:cNvPicPr>
            <a:picLocks noGrp="1" noChangeAspect="1" noChangeArrowheads="1"/>
          </p:cNvPicPr>
          <p:nvPr>
            <p:ph sz="quarter" idx="1"/>
          </p:nvPr>
        </p:nvPicPr>
        <p:blipFill>
          <a:blip r:embed="rId3"/>
          <a:srcRect/>
          <a:stretch>
            <a:fillRect/>
          </a:stretch>
        </p:blipFill>
        <p:spPr>
          <a:xfrm>
            <a:off x="301650" y="1731981"/>
            <a:ext cx="4194175" cy="1908175"/>
          </a:xfrm>
          <a:noFill/>
        </p:spPr>
      </p:pic>
      <p:pic>
        <p:nvPicPr>
          <p:cNvPr id="12293" name="Picture 8" descr="LCT-222_on_beach_with_Jeep_1943"/>
          <p:cNvPicPr>
            <a:picLocks noGrp="1" noChangeAspect="1" noChangeArrowheads="1"/>
          </p:cNvPicPr>
          <p:nvPr>
            <p:ph sz="quarter" idx="2"/>
          </p:nvPr>
        </p:nvPicPr>
        <p:blipFill>
          <a:blip r:embed="rId4"/>
          <a:srcRect/>
          <a:stretch>
            <a:fillRect/>
          </a:stretch>
        </p:blipFill>
        <p:spPr>
          <a:xfrm>
            <a:off x="5080000" y="1600200"/>
            <a:ext cx="3328988" cy="2173288"/>
          </a:xfrm>
          <a:noFill/>
        </p:spPr>
      </p:pic>
    </p:spTree>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Dreptunghi 2"/>
          <p:cNvSpPr/>
          <p:nvPr/>
        </p:nvSpPr>
        <p:spPr>
          <a:xfrm>
            <a:off x="754432" y="610502"/>
            <a:ext cx="7733207" cy="1754326"/>
          </a:xfrm>
          <a:prstGeom prst="rect">
            <a:avLst/>
          </a:prstGeom>
          <a:noFill/>
        </p:spPr>
        <p:txBody>
          <a:bodyPr wrap="none" lIns="91440" tIns="45720" rIns="91440" bIns="45720">
            <a:spAutoFit/>
          </a:bodyPr>
          <a:lstStyle/>
          <a:p>
            <a:pPr algn="ctr"/>
            <a:r>
              <a:rPr lang="ro-RO"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Experimentele medicale</a:t>
            </a:r>
          </a:p>
          <a:p>
            <a:pPr algn="ctr"/>
            <a:r>
              <a:rPr lang="ro-RO"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naziste</a:t>
            </a:r>
            <a:endParaRPr lang="ro-RO"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4" name="Imagine 3"/>
          <p:cNvPicPr>
            <a:picLocks noChangeAspect="1"/>
          </p:cNvPicPr>
          <p:nvPr/>
        </p:nvPicPr>
        <p:blipFill>
          <a:blip r:embed="rId4"/>
          <a:stretch>
            <a:fillRect/>
          </a:stretch>
        </p:blipFill>
        <p:spPr>
          <a:xfrm>
            <a:off x="463641" y="3122018"/>
            <a:ext cx="2907406" cy="2762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4"/>
          <p:cNvSpPr>
            <a:spLocks noGrp="1"/>
          </p:cNvSpPr>
          <p:nvPr>
            <p:ph type="title"/>
          </p:nvPr>
        </p:nvSpPr>
        <p:spPr>
          <a:xfrm>
            <a:off x="4114808" y="5562600"/>
            <a:ext cx="4063529" cy="788126"/>
          </a:xfrm>
        </p:spPr>
        <p:txBody>
          <a:bodyPr>
            <a:normAutofit fontScale="90000"/>
          </a:bodyPr>
          <a:lstStyle/>
          <a:p>
            <a:r>
              <a:rPr lang="ro-RO" dirty="0" smtClean="0"/>
              <a:t>Autor</a:t>
            </a:r>
            <a:r>
              <a:rPr lang="en-CA" dirty="0" smtClean="0"/>
              <a:t>: C</a:t>
            </a:r>
            <a:r>
              <a:rPr lang="ro-RO" dirty="0" smtClean="0"/>
              <a:t>îrstea Alexandra </a:t>
            </a:r>
            <a:endParaRPr lang="ro-RO" dirty="0"/>
          </a:p>
        </p:txBody>
      </p:sp>
      <p:pic>
        <p:nvPicPr>
          <p:cNvPr id="6" name="Steriangeorgiana.mp3">
            <a:hlinkClick r:id="" action="ppaction://media"/>
          </p:cNvPr>
          <p:cNvPicPr>
            <a:picLocks noRot="1" noChangeAspect="1"/>
          </p:cNvPicPr>
          <p:nvPr>
            <a:audioFile r:link="rId2"/>
          </p:nvPr>
        </p:nvPicPr>
        <p:blipFill>
          <a:blip r:embed="rId5"/>
          <a:stretch>
            <a:fillRect/>
          </a:stretch>
        </p:blipFill>
        <p:spPr>
          <a:xfrm>
            <a:off x="8839200" y="152400"/>
            <a:ext cx="304800" cy="304800"/>
          </a:xfrm>
          <a:prstGeom prst="rect">
            <a:avLst/>
          </a:prstGeom>
        </p:spPr>
      </p:pic>
    </p:spTree>
    <p:custDataLst>
      <p:tags r:id="rId1"/>
    </p:custDataLst>
    <p:extLst>
      <p:ext uri="{BB962C8B-B14F-4D97-AF65-F5344CB8AC3E}">
        <p14:creationId xmlns:p14="http://schemas.microsoft.com/office/powerpoint/2010/main" xmlns="" val="2385361369"/>
      </p:ext>
    </p:extLst>
  </p:cSld>
  <p:clrMapOvr>
    <a:masterClrMapping/>
  </p:clrMapOvr>
  <mc:AlternateContent xmlns:mc="http://schemas.openxmlformats.org/markup-compatibility/2006">
    <mc:Choice xmlns:p14="http://schemas.microsoft.com/office/powerpoint/2010/main" xmlns=""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1" presetClass="mediacall" presetSubtype="0" fill="hold" nodeType="afterEffect">
                                  <p:stCondLst>
                                    <p:cond delay="0"/>
                                  </p:stCondLst>
                                  <p:childTnLst>
                                    <p:cmd type="call" cmd="playFrom(0.0)">
                                      <p:cBhvr>
                                        <p:cTn id="1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8"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81462" y="1473200"/>
            <a:ext cx="4323203" cy="5054600"/>
          </a:xfrm>
        </p:spPr>
        <p:txBody>
          <a:bodyPr>
            <a:noAutofit/>
          </a:bodyPr>
          <a:lstStyle/>
          <a:p>
            <a:r>
              <a:rPr lang="ro-RO" sz="2000" dirty="0" smtClean="0">
                <a:latin typeface="Lucida Calligraphy" panose="03010101010101010101" pitchFamily="66" charset="0"/>
              </a:rPr>
              <a:t>       Aceste </a:t>
            </a:r>
            <a:r>
              <a:rPr lang="ro-RO" sz="2000" dirty="0">
                <a:latin typeface="Lucida Calligraphy" panose="03010101010101010101" pitchFamily="66" charset="0"/>
              </a:rPr>
              <a:t>experimente au avut loc cu precădere în lagărul de femei de la </a:t>
            </a:r>
            <a:r>
              <a:rPr lang="ro-RO" sz="2000" dirty="0" err="1" smtClean="0">
                <a:latin typeface="Lucida Calligraphy" panose="03010101010101010101" pitchFamily="66" charset="0"/>
              </a:rPr>
              <a:t>Ravensbrück</a:t>
            </a:r>
            <a:r>
              <a:rPr lang="ro-RO" sz="2000" dirty="0" smtClean="0">
                <a:latin typeface="Lucida Calligraphy" panose="03010101010101010101" pitchFamily="66" charset="0"/>
              </a:rPr>
              <a:t>.</a:t>
            </a:r>
            <a:r>
              <a:rPr lang="ro-RO" sz="2000" dirty="0">
                <a:latin typeface="Lucida Calligraphy" panose="03010101010101010101" pitchFamily="66" charset="0"/>
              </a:rPr>
              <a:t> </a:t>
            </a:r>
            <a:r>
              <a:rPr lang="ro-RO" sz="2000" dirty="0" smtClean="0">
                <a:latin typeface="Lucida Calligraphy" panose="03010101010101010101" pitchFamily="66" charset="0"/>
              </a:rPr>
              <a:t/>
            </a:r>
            <a:br>
              <a:rPr lang="ro-RO" sz="2000" dirty="0" smtClean="0">
                <a:latin typeface="Lucida Calligraphy" panose="03010101010101010101" pitchFamily="66" charset="0"/>
              </a:rPr>
            </a:br>
            <a:r>
              <a:rPr lang="ro-RO" sz="2000" dirty="0">
                <a:latin typeface="Lucida Calligraphy" panose="03010101010101010101" pitchFamily="66" charset="0"/>
              </a:rPr>
              <a:t> </a:t>
            </a:r>
            <a:r>
              <a:rPr lang="ro-RO" sz="2000" dirty="0" smtClean="0">
                <a:latin typeface="Lucida Calligraphy" panose="03010101010101010101" pitchFamily="66" charset="0"/>
              </a:rPr>
              <a:t>      Se </a:t>
            </a:r>
            <a:r>
              <a:rPr lang="ro-RO" sz="2000" dirty="0">
                <a:latin typeface="Lucida Calligraphy" panose="03010101010101010101" pitchFamily="66" charset="0"/>
              </a:rPr>
              <a:t>încerca fie observarea regenerării diverselor țesuturi, fie </a:t>
            </a:r>
            <a:r>
              <a:rPr lang="ro-RO" sz="2000" dirty="0" err="1">
                <a:latin typeface="Lucida Calligraphy" panose="03010101010101010101" pitchFamily="66" charset="0"/>
              </a:rPr>
              <a:t>transpantul</a:t>
            </a:r>
            <a:r>
              <a:rPr lang="ro-RO" sz="2000" dirty="0">
                <a:latin typeface="Lucida Calligraphy" panose="03010101010101010101" pitchFamily="66" charset="0"/>
              </a:rPr>
              <a:t> de la o persoană la alta. Multe din persoanele pe care s-au efectuat experimentele au murit în chinuri groaznice din cauza infecțiilor sau au suferit amputări. Informațiile obținute din aceste experimente au fost folosite în medicina aplicată în armată pe front. </a:t>
            </a:r>
          </a:p>
        </p:txBody>
      </p:sp>
      <p:sp>
        <p:nvSpPr>
          <p:cNvPr id="3" name="Dreptunghi 2"/>
          <p:cNvSpPr/>
          <p:nvPr/>
        </p:nvSpPr>
        <p:spPr>
          <a:xfrm>
            <a:off x="369510" y="262235"/>
            <a:ext cx="9073061" cy="707886"/>
          </a:xfrm>
          <a:prstGeom prst="rect">
            <a:avLst/>
          </a:prstGeom>
          <a:noFill/>
        </p:spPr>
        <p:txBody>
          <a:bodyPr wrap="none" lIns="91440" tIns="45720" rIns="91440" bIns="45720">
            <a:spAutoFit/>
          </a:bodyPr>
          <a:lstStyle/>
          <a:p>
            <a:pPr algn="ctr"/>
            <a:r>
              <a:rPr lang="ro-RO"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Transplantul de oase, </a:t>
            </a:r>
            <a:r>
              <a:rPr lang="ro-RO" sz="40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muschi</a:t>
            </a:r>
            <a:r>
              <a:rPr lang="ro-RO"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sau nervi</a:t>
            </a:r>
            <a:endParaRPr lang="ro-RO"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4" name="Imagine 3"/>
          <p:cNvPicPr>
            <a:picLocks noChangeAspect="1"/>
          </p:cNvPicPr>
          <p:nvPr/>
        </p:nvPicPr>
        <p:blipFill>
          <a:blip r:embed="rId3"/>
          <a:stretch>
            <a:fillRect/>
          </a:stretch>
        </p:blipFill>
        <p:spPr>
          <a:xfrm>
            <a:off x="5507090" y="1521800"/>
            <a:ext cx="2634343" cy="492622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xmlns="" val="1511372511"/>
      </p:ext>
    </p:extLst>
  </p:cSld>
  <p:clrMapOvr>
    <a:masterClrMapping/>
  </p:clrMapOvr>
  <mc:AlternateContent xmlns:mc="http://schemas.openxmlformats.org/markup-compatibility/2006">
    <mc:Choice xmlns:p14="http://schemas.microsoft.com/office/powerpoint/2010/main" xmlns="" Requires="p14">
      <p:transition p14:dur="250" advClick="0" advTm="13000">
        <p14:gallery dir="l"/>
      </p:transition>
    </mc:Choice>
    <mc:Fallback>
      <p:transition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217">
                                          <p:stCondLst>
                                            <p:cond delay="0"/>
                                          </p:stCondLst>
                                        </p:cTn>
                                        <p:tgtEl>
                                          <p:spTgt spid="2"/>
                                        </p:tgtEl>
                                      </p:cBhvr>
                                    </p:animEffect>
                                    <p:anim calcmode="lin" valueType="num">
                                      <p:cBhvr>
                                        <p:cTn id="13" dur="68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249"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249" tmFilter="0, 0; 0.125,0.2665; 0.25,0.4; 0.375,0.465; 0.5,0.5;  0.625,0.535; 0.75,0.6; 0.875,0.7335; 1,1">
                                          <p:stCondLst>
                                            <p:cond delay="249"/>
                                          </p:stCondLst>
                                        </p:cTn>
                                        <p:tgtEl>
                                          <p:spTgt spid="2"/>
                                        </p:tgtEl>
                                        <p:attrNameLst>
                                          <p:attrName>ppt_y</p:attrName>
                                        </p:attrNameLst>
                                      </p:cBhvr>
                                      <p:tavLst>
                                        <p:tav tm="0" fmla="#ppt_y-sin(pi*$)/9">
                                          <p:val>
                                            <p:fltVal val="0"/>
                                          </p:val>
                                        </p:tav>
                                        <p:tav tm="100000">
                                          <p:val>
                                            <p:fltVal val="1"/>
                                          </p:val>
                                        </p:tav>
                                      </p:tavLst>
                                    </p:anim>
                                    <p:anim calcmode="lin" valueType="num">
                                      <p:cBhvr>
                                        <p:cTn id="16" dur="124" tmFilter="0, 0; 0.125,0.2665; 0.25,0.4; 0.375,0.465; 0.5,0.5;  0.625,0.535; 0.75,0.6; 0.875,0.7335; 1,1">
                                          <p:stCondLst>
                                            <p:cond delay="497"/>
                                          </p:stCondLst>
                                        </p:cTn>
                                        <p:tgtEl>
                                          <p:spTgt spid="2"/>
                                        </p:tgtEl>
                                        <p:attrNameLst>
                                          <p:attrName>ppt_y</p:attrName>
                                        </p:attrNameLst>
                                      </p:cBhvr>
                                      <p:tavLst>
                                        <p:tav tm="0" fmla="#ppt_y-sin(pi*$)/27">
                                          <p:val>
                                            <p:fltVal val="0"/>
                                          </p:val>
                                        </p:tav>
                                        <p:tav tm="100000">
                                          <p:val>
                                            <p:fltVal val="1"/>
                                          </p:val>
                                        </p:tav>
                                      </p:tavLst>
                                    </p:anim>
                                    <p:anim calcmode="lin" valueType="num">
                                      <p:cBhvr>
                                        <p:cTn id="17" dur="62" tmFilter="0, 0; 0.125,0.2665; 0.25,0.4; 0.375,0.465; 0.5,0.5;  0.625,0.535; 0.75,0.6; 0.875,0.7335; 1,1">
                                          <p:stCondLst>
                                            <p:cond delay="621"/>
                                          </p:stCondLst>
                                        </p:cTn>
                                        <p:tgtEl>
                                          <p:spTgt spid="2"/>
                                        </p:tgtEl>
                                        <p:attrNameLst>
                                          <p:attrName>ppt_y</p:attrName>
                                        </p:attrNameLst>
                                      </p:cBhvr>
                                      <p:tavLst>
                                        <p:tav tm="0" fmla="#ppt_y-sin(pi*$)/81">
                                          <p:val>
                                            <p:fltVal val="0"/>
                                          </p:val>
                                        </p:tav>
                                        <p:tav tm="100000">
                                          <p:val>
                                            <p:fltVal val="1"/>
                                          </p:val>
                                        </p:tav>
                                      </p:tavLst>
                                    </p:anim>
                                    <p:animScale>
                                      <p:cBhvr>
                                        <p:cTn id="18" dur="10">
                                          <p:stCondLst>
                                            <p:cond delay="244"/>
                                          </p:stCondLst>
                                        </p:cTn>
                                        <p:tgtEl>
                                          <p:spTgt spid="2"/>
                                        </p:tgtEl>
                                      </p:cBhvr>
                                      <p:to x="100000" y="60000"/>
                                    </p:animScale>
                                    <p:animScale>
                                      <p:cBhvr>
                                        <p:cTn id="19" dur="62" decel="50000">
                                          <p:stCondLst>
                                            <p:cond delay="254"/>
                                          </p:stCondLst>
                                        </p:cTn>
                                        <p:tgtEl>
                                          <p:spTgt spid="2"/>
                                        </p:tgtEl>
                                      </p:cBhvr>
                                      <p:to x="100000" y="100000"/>
                                    </p:animScale>
                                    <p:animScale>
                                      <p:cBhvr>
                                        <p:cTn id="20" dur="10">
                                          <p:stCondLst>
                                            <p:cond delay="492"/>
                                          </p:stCondLst>
                                        </p:cTn>
                                        <p:tgtEl>
                                          <p:spTgt spid="2"/>
                                        </p:tgtEl>
                                      </p:cBhvr>
                                      <p:to x="100000" y="80000"/>
                                    </p:animScale>
                                    <p:animScale>
                                      <p:cBhvr>
                                        <p:cTn id="21" dur="62" decel="50000">
                                          <p:stCondLst>
                                            <p:cond delay="502"/>
                                          </p:stCondLst>
                                        </p:cTn>
                                        <p:tgtEl>
                                          <p:spTgt spid="2"/>
                                        </p:tgtEl>
                                      </p:cBhvr>
                                      <p:to x="100000" y="100000"/>
                                    </p:animScale>
                                    <p:animScale>
                                      <p:cBhvr>
                                        <p:cTn id="22" dur="10">
                                          <p:stCondLst>
                                            <p:cond delay="616"/>
                                          </p:stCondLst>
                                        </p:cTn>
                                        <p:tgtEl>
                                          <p:spTgt spid="2"/>
                                        </p:tgtEl>
                                      </p:cBhvr>
                                      <p:to x="100000" y="90000"/>
                                    </p:animScale>
                                    <p:animScale>
                                      <p:cBhvr>
                                        <p:cTn id="23" dur="62" decel="50000">
                                          <p:stCondLst>
                                            <p:cond delay="625"/>
                                          </p:stCondLst>
                                        </p:cTn>
                                        <p:tgtEl>
                                          <p:spTgt spid="2"/>
                                        </p:tgtEl>
                                      </p:cBhvr>
                                      <p:to x="100000" y="100000"/>
                                    </p:animScale>
                                    <p:animScale>
                                      <p:cBhvr>
                                        <p:cTn id="24" dur="10">
                                          <p:stCondLst>
                                            <p:cond delay="678"/>
                                          </p:stCondLst>
                                        </p:cTn>
                                        <p:tgtEl>
                                          <p:spTgt spid="2"/>
                                        </p:tgtEl>
                                      </p:cBhvr>
                                      <p:to x="100000" y="95000"/>
                                    </p:animScale>
                                    <p:animScale>
                                      <p:cBhvr>
                                        <p:cTn id="25" dur="62" decel="50000">
                                          <p:stCondLst>
                                            <p:cond delay="688"/>
                                          </p:stCondLst>
                                        </p:cTn>
                                        <p:tgtEl>
                                          <p:spTgt spid="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60381" y="1651000"/>
            <a:ext cx="3928745" cy="4508500"/>
          </a:xfrm>
        </p:spPr>
        <p:txBody>
          <a:bodyPr>
            <a:normAutofit fontScale="90000"/>
          </a:bodyPr>
          <a:lstStyle/>
          <a:p>
            <a:r>
              <a:rPr lang="ro-RO" sz="2400" dirty="0" smtClean="0">
                <a:latin typeface="Lucida Calligraphy" panose="03010101010101010101" pitchFamily="66" charset="0"/>
              </a:rPr>
              <a:t>     Experimentele </a:t>
            </a:r>
            <a:r>
              <a:rPr lang="ro-RO" sz="2400" dirty="0">
                <a:latin typeface="Lucida Calligraphy" panose="03010101010101010101" pitchFamily="66" charset="0"/>
              </a:rPr>
              <a:t>cu injectarea cu malarie a prizonierilor de Dachau au constat în primul rând în testarea diverselor medicamente pe care doctorii SS considerau că ar putea da rezultate. Aceste experimente au fost făcute pe 1000 de persoane și mai mult de jumătate dintre ei au murit.</a:t>
            </a:r>
          </a:p>
        </p:txBody>
      </p:sp>
      <p:sp>
        <p:nvSpPr>
          <p:cNvPr id="4" name="Dreptunghi 3"/>
          <p:cNvSpPr/>
          <p:nvPr/>
        </p:nvSpPr>
        <p:spPr>
          <a:xfrm>
            <a:off x="929896" y="211448"/>
            <a:ext cx="4860882" cy="769441"/>
          </a:xfrm>
          <a:prstGeom prst="rect">
            <a:avLst/>
          </a:prstGeom>
          <a:noFill/>
        </p:spPr>
        <p:txBody>
          <a:bodyPr wrap="none" lIns="91440" tIns="45720" rIns="91440" bIns="45720">
            <a:spAutoFit/>
          </a:bodyPr>
          <a:lstStyle/>
          <a:p>
            <a:pPr algn="ctr"/>
            <a:r>
              <a:rPr lang="ro-RO" sz="4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Testele de malarie</a:t>
            </a:r>
            <a:endParaRPr lang="ro-RO"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5" name="Imagine 4"/>
          <p:cNvPicPr>
            <a:picLocks noChangeAspect="1"/>
          </p:cNvPicPr>
          <p:nvPr/>
        </p:nvPicPr>
        <p:blipFill>
          <a:blip r:embed="rId3"/>
          <a:stretch>
            <a:fillRect/>
          </a:stretch>
        </p:blipFill>
        <p:spPr>
          <a:xfrm>
            <a:off x="4565470" y="1591944"/>
            <a:ext cx="4377782" cy="4377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xmlns="" val="1340133856"/>
      </p:ext>
    </p:extLst>
  </p:cSld>
  <p:clrMapOvr>
    <a:masterClrMapping/>
  </p:clrMapOvr>
  <mc:AlternateContent xmlns:mc="http://schemas.openxmlformats.org/markup-compatibility/2006">
    <mc:Choice xmlns:p14="http://schemas.microsoft.com/office/powerpoint/2010/main" xmlns="" Requires="p14">
      <p:transition spd="slow" p14:dur="1200" advTm="10000">
        <p14:prism/>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ppt_w</p:attrName>
                                        </p:attrNameLst>
                                      </p:cBhvr>
                                      <p:tavLst>
                                        <p:tav tm="0" fmla="#ppt_w*sin(2.5*pi*$)">
                                          <p:val>
                                            <p:fltVal val="0"/>
                                          </p:val>
                                        </p:tav>
                                        <p:tav tm="100000">
                                          <p:val>
                                            <p:fltVal val="1"/>
                                          </p:val>
                                        </p:tav>
                                      </p:tavLst>
                                    </p:anim>
                                    <p:anim calcmode="lin" valueType="num">
                                      <p:cBhvr>
                                        <p:cTn id="9"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250" fill="hold"/>
                                        <p:tgtEl>
                                          <p:spTgt spid="2"/>
                                        </p:tgtEl>
                                        <p:attrNameLst>
                                          <p:attrName>ppt_w</p:attrName>
                                        </p:attrNameLst>
                                      </p:cBhvr>
                                      <p:tavLst>
                                        <p:tav tm="0">
                                          <p:val>
                                            <p:fltVal val="0"/>
                                          </p:val>
                                        </p:tav>
                                        <p:tav tm="100000">
                                          <p:val>
                                            <p:strVal val="#ppt_w"/>
                                          </p:val>
                                        </p:tav>
                                      </p:tavLst>
                                    </p:anim>
                                    <p:anim calcmode="lin" valueType="num">
                                      <p:cBhvr>
                                        <p:cTn id="15" dur="250" fill="hold"/>
                                        <p:tgtEl>
                                          <p:spTgt spid="2"/>
                                        </p:tgtEl>
                                        <p:attrNameLst>
                                          <p:attrName>ppt_h</p:attrName>
                                        </p:attrNameLst>
                                      </p:cBhvr>
                                      <p:tavLst>
                                        <p:tav tm="0">
                                          <p:val>
                                            <p:fltVal val="0"/>
                                          </p:val>
                                        </p:tav>
                                        <p:tav tm="100000">
                                          <p:val>
                                            <p:strVal val="#ppt_h"/>
                                          </p:val>
                                        </p:tav>
                                      </p:tavLst>
                                    </p:anim>
                                    <p:animEffect transition="in" filter="fade">
                                      <p:cBhvr>
                                        <p:cTn id="16" dur="25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22251" y="1005840"/>
            <a:ext cx="5146584" cy="5852160"/>
          </a:xfrm>
        </p:spPr>
        <p:txBody>
          <a:bodyPr>
            <a:normAutofit fontScale="90000"/>
          </a:bodyPr>
          <a:lstStyle/>
          <a:p>
            <a:r>
              <a:rPr lang="ro-RO" sz="2400" dirty="0" smtClean="0">
                <a:latin typeface="Lucida Calligraphy" panose="03010101010101010101" pitchFamily="66" charset="0"/>
              </a:rPr>
              <a:t>   </a:t>
            </a:r>
            <a:br>
              <a:rPr lang="ro-RO" sz="2400" dirty="0" smtClean="0">
                <a:latin typeface="Lucida Calligraphy" panose="03010101010101010101" pitchFamily="66" charset="0"/>
              </a:rPr>
            </a:br>
            <a:r>
              <a:rPr lang="ro-RO" sz="2400" dirty="0">
                <a:latin typeface="Lucida Calligraphy" panose="03010101010101010101" pitchFamily="66" charset="0"/>
              </a:rPr>
              <a:t> </a:t>
            </a:r>
            <a:r>
              <a:rPr lang="ro-RO" sz="2400" dirty="0" smtClean="0">
                <a:latin typeface="Lucida Calligraphy" panose="03010101010101010101" pitchFamily="66" charset="0"/>
              </a:rPr>
              <a:t>     Mai </a:t>
            </a:r>
            <a:r>
              <a:rPr lang="ro-RO" sz="2400" dirty="0">
                <a:latin typeface="Lucida Calligraphy" panose="03010101010101010101" pitchFamily="66" charset="0"/>
              </a:rPr>
              <a:t>multe lagăre de concentrare din Germania precum </a:t>
            </a:r>
            <a:r>
              <a:rPr lang="ro-RO" sz="2400" dirty="0" err="1">
                <a:latin typeface="Lucida Calligraphy" panose="03010101010101010101" pitchFamily="66" charset="0"/>
              </a:rPr>
              <a:t>Sachsenhausen</a:t>
            </a:r>
            <a:r>
              <a:rPr lang="ro-RO" sz="2400" dirty="0">
                <a:latin typeface="Lucida Calligraphy" panose="03010101010101010101" pitchFamily="66" charset="0"/>
              </a:rPr>
              <a:t>, Dachau, </a:t>
            </a:r>
            <a:r>
              <a:rPr lang="ro-RO" sz="2400" dirty="0" err="1">
                <a:latin typeface="Lucida Calligraphy" panose="03010101010101010101" pitchFamily="66" charset="0"/>
              </a:rPr>
              <a:t>Natzweiler</a:t>
            </a:r>
            <a:r>
              <a:rPr lang="ro-RO" sz="2400" dirty="0">
                <a:latin typeface="Lucida Calligraphy" panose="03010101010101010101" pitchFamily="66" charset="0"/>
              </a:rPr>
              <a:t>, Buchenwald și </a:t>
            </a:r>
            <a:r>
              <a:rPr lang="ro-RO" sz="2400" dirty="0" err="1">
                <a:latin typeface="Lucida Calligraphy" panose="03010101010101010101" pitchFamily="66" charset="0"/>
              </a:rPr>
              <a:t>Neuengamme</a:t>
            </a:r>
            <a:r>
              <a:rPr lang="ro-RO" sz="2400" dirty="0">
                <a:latin typeface="Lucida Calligraphy" panose="03010101010101010101" pitchFamily="66" charset="0"/>
              </a:rPr>
              <a:t> au fost gazdele </a:t>
            </a:r>
            <a:r>
              <a:rPr lang="ro-RO" sz="2400" dirty="0" err="1">
                <a:latin typeface="Lucida Calligraphy" panose="03010101010101010101" pitchFamily="66" charset="0"/>
              </a:rPr>
              <a:t>sinister</a:t>
            </a:r>
            <a:r>
              <a:rPr lang="ro-RO" sz="2400" dirty="0">
                <a:latin typeface="Lucida Calligraphy" panose="03010101010101010101" pitchFamily="66" charset="0"/>
              </a:rPr>
              <a:t> ale unor experimente în cadrul cărora se testau diverse medicamente sau efectiv se analizau pacienții infectați cu diverse boli pentru a găsi diverse seruri și vaccinuri de imunizare împotriva unor boli precum: </a:t>
            </a:r>
            <a:r>
              <a:rPr lang="ro-RO" sz="2400" dirty="0" err="1">
                <a:latin typeface="Lucida Calligraphy" panose="03010101010101010101" pitchFamily="66" charset="0"/>
              </a:rPr>
              <a:t>tubeculoza</a:t>
            </a:r>
            <a:r>
              <a:rPr lang="ro-RO" sz="2400" dirty="0">
                <a:latin typeface="Lucida Calligraphy" panose="03010101010101010101" pitchFamily="66" charset="0"/>
              </a:rPr>
              <a:t>, malaria, febra tifoida, febra galbena, tifosul și infecțiile </a:t>
            </a:r>
            <a:r>
              <a:rPr lang="ro-RO" sz="2400" dirty="0" smtClean="0">
                <a:latin typeface="Lucida Calligraphy" panose="03010101010101010101" pitchFamily="66" charset="0"/>
              </a:rPr>
              <a:t>hepatice.</a:t>
            </a:r>
            <a:endParaRPr lang="ro-RO" sz="2400" dirty="0">
              <a:latin typeface="Lucida Calligraphy" panose="03010101010101010101" pitchFamily="66" charset="0"/>
            </a:endParaRPr>
          </a:p>
        </p:txBody>
      </p:sp>
      <p:sp>
        <p:nvSpPr>
          <p:cNvPr id="3" name="Dreptunghi 2"/>
          <p:cNvSpPr/>
          <p:nvPr/>
        </p:nvSpPr>
        <p:spPr>
          <a:xfrm>
            <a:off x="612073" y="122535"/>
            <a:ext cx="6673623" cy="707886"/>
          </a:xfrm>
          <a:prstGeom prst="rect">
            <a:avLst/>
          </a:prstGeom>
          <a:noFill/>
        </p:spPr>
        <p:txBody>
          <a:bodyPr wrap="none" lIns="91440" tIns="45720" rIns="91440" bIns="45720">
            <a:spAutoFit/>
          </a:bodyPr>
          <a:lstStyle/>
          <a:p>
            <a:pPr algn="ctr"/>
            <a:r>
              <a:rPr lang="ro-RO"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Experimentele de imunizare</a:t>
            </a:r>
            <a:endParaRPr lang="ro-RO"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4" name="Imagine 3"/>
          <p:cNvPicPr>
            <a:picLocks noChangeAspect="1"/>
          </p:cNvPicPr>
          <p:nvPr/>
        </p:nvPicPr>
        <p:blipFill>
          <a:blip r:embed="rId3"/>
          <a:stretch>
            <a:fillRect/>
          </a:stretch>
        </p:blipFill>
        <p:spPr>
          <a:xfrm>
            <a:off x="5363664" y="1815741"/>
            <a:ext cx="3949566" cy="36599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xmlns="" val="1311151945"/>
      </p:ext>
    </p:extLst>
  </p:cSld>
  <p:clrMapOvr>
    <a:masterClrMapping/>
  </p:clrMapOvr>
  <mc:AlternateContent xmlns:mc="http://schemas.openxmlformats.org/markup-compatibility/2006">
    <mc:Choice xmlns:p14="http://schemas.microsoft.com/office/powerpoint/2010/main" xmlns="" Requires="p14">
      <p:transition spd="slow" p14:dur="1600" advTm="16000">
        <p14:prism isInverted="1"/>
      </p:transition>
    </mc:Choice>
    <mc:Fallback>
      <p:transition spd="slow" advTm="1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50" fill="hold"/>
                                        <p:tgtEl>
                                          <p:spTgt spid="2"/>
                                        </p:tgtEl>
                                        <p:attrNameLst>
                                          <p:attrName>ppt_x</p:attrName>
                                        </p:attrNameLst>
                                      </p:cBhvr>
                                      <p:tavLst>
                                        <p:tav tm="0">
                                          <p:val>
                                            <p:strVal val="#ppt_x"/>
                                          </p:val>
                                        </p:tav>
                                        <p:tav tm="100000">
                                          <p:val>
                                            <p:strVal val="#ppt_x"/>
                                          </p:val>
                                        </p:tav>
                                      </p:tavLst>
                                    </p:anim>
                                    <p:anim calcmode="lin" valueType="num">
                                      <p:cBhvr additive="base">
                                        <p:cTn id="16"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304801" y="1447800"/>
            <a:ext cx="4044950" cy="5054600"/>
          </a:xfrm>
        </p:spPr>
        <p:txBody>
          <a:bodyPr>
            <a:normAutofit fontScale="90000"/>
          </a:bodyPr>
          <a:lstStyle/>
          <a:p>
            <a:r>
              <a:rPr lang="ro-RO" sz="2400" dirty="0" smtClean="0">
                <a:latin typeface="Lucida Calligraphy" panose="03010101010101010101" pitchFamily="66" charset="0"/>
              </a:rPr>
              <a:t>      Aproximativ </a:t>
            </a:r>
            <a:r>
              <a:rPr lang="ro-RO" sz="2400" dirty="0">
                <a:latin typeface="Lucida Calligraphy" panose="03010101010101010101" pitchFamily="66" charset="0"/>
              </a:rPr>
              <a:t>un an de zile, între 1943-1944, în lagărul de la Buchenwald s-au efectuat diverse experimente pe deținuți cu mai multe otrăvuri: cum reacționează corpul uman la aceste substanțe. Aceste substanțe au fost puse în mâncarea deținuților. Unii au murit în chinuri groaznice, alții în schimb au fost omorâți de gardieni pentru a se putea face autopsie pe corpurile lor.</a:t>
            </a:r>
          </a:p>
        </p:txBody>
      </p:sp>
      <p:sp>
        <p:nvSpPr>
          <p:cNvPr id="3" name="Dreptunghi 2"/>
          <p:cNvSpPr/>
          <p:nvPr/>
        </p:nvSpPr>
        <p:spPr>
          <a:xfrm>
            <a:off x="220185" y="414635"/>
            <a:ext cx="5407250" cy="707886"/>
          </a:xfrm>
          <a:prstGeom prst="rect">
            <a:avLst/>
          </a:prstGeom>
          <a:noFill/>
        </p:spPr>
        <p:txBody>
          <a:bodyPr wrap="none" lIns="91440" tIns="45720" rIns="91440" bIns="45720">
            <a:spAutoFit/>
          </a:bodyPr>
          <a:lstStyle/>
          <a:p>
            <a:pPr algn="ctr"/>
            <a:r>
              <a:rPr lang="ro-RO"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Experimente cu otrava</a:t>
            </a:r>
            <a:endParaRPr lang="ro-RO"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4" name="Imagin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22098" y="177297"/>
            <a:ext cx="3298031" cy="2750061"/>
          </a:xfrm>
          <a:prstGeom prst="rect">
            <a:avLst/>
          </a:prstGeom>
          <a:ln>
            <a:noFill/>
          </a:ln>
          <a:effectLst>
            <a:outerShdw blurRad="292100" dist="139700" dir="2700000" algn="tl" rotWithShape="0">
              <a:srgbClr val="333333">
                <a:alpha val="65000"/>
              </a:srgbClr>
            </a:outerShdw>
          </a:effectLst>
        </p:spPr>
      </p:pic>
      <p:pic>
        <p:nvPicPr>
          <p:cNvPr id="5" name="Imagin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47109" y="3481388"/>
            <a:ext cx="3048000" cy="29845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xmlns="" val="25356002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6000">
        <p15:prstTrans prst="peelOff"/>
      </p:transition>
    </mc:Choice>
    <mc:Fallback>
      <p:transition spd="slow" advTm="1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ppt_x"/>
                                          </p:val>
                                        </p:tav>
                                        <p:tav tm="100000">
                                          <p:val>
                                            <p:strVal val="#ppt_x"/>
                                          </p:val>
                                        </p:tav>
                                      </p:tavLst>
                                    </p:anim>
                                    <p:anim calcmode="lin" valueType="num">
                                      <p:cBhvr additive="base">
                                        <p:cTn id="1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reptunghi 2"/>
          <p:cNvSpPr/>
          <p:nvPr/>
        </p:nvSpPr>
        <p:spPr>
          <a:xfrm>
            <a:off x="-616967" y="354842"/>
            <a:ext cx="10064631" cy="2862322"/>
          </a:xfrm>
          <a:prstGeom prst="rect">
            <a:avLst/>
          </a:prstGeom>
          <a:noFill/>
        </p:spPr>
        <p:txBody>
          <a:bodyPr wrap="square" lIns="91440" tIns="45720" rIns="91440" bIns="45720">
            <a:spAutoFit/>
          </a:bodyPr>
          <a:lstStyle/>
          <a:p>
            <a:pPr algn="ctr"/>
            <a:r>
              <a:rPr lang="ro-RO" sz="6000" b="0" cap="none" spc="0" dirty="0" smtClean="0">
                <a:ln w="0"/>
                <a:solidFill>
                  <a:srgbClr val="FFFF00"/>
                </a:solidFill>
                <a:effectLst>
                  <a:reflection blurRad="6350" stA="53000" endA="300" endPos="35500" dir="5400000" sy="-90000" algn="bl" rotWithShape="0"/>
                </a:effectLst>
                <a:latin typeface="Algerian" panose="04020705040A02060702" pitchFamily="82" charset="0"/>
                <a:cs typeface="Aharoni" panose="02010803020104030203" pitchFamily="2" charset="-79"/>
              </a:rPr>
              <a:t>Bombele Atomice </a:t>
            </a:r>
          </a:p>
          <a:p>
            <a:pPr algn="ctr"/>
            <a:r>
              <a:rPr lang="ro-RO" sz="6000" dirty="0" smtClean="0">
                <a:ln w="0"/>
                <a:solidFill>
                  <a:srgbClr val="FFFF00"/>
                </a:solidFill>
                <a:effectLst>
                  <a:reflection blurRad="6350" stA="53000" endA="300" endPos="35500" dir="5400000" sy="-90000" algn="bl" rotWithShape="0"/>
                </a:effectLst>
                <a:latin typeface="Algerian" panose="04020705040A02060702" pitchFamily="82" charset="0"/>
                <a:cs typeface="Aharoni" panose="02010803020104030203" pitchFamily="2" charset="-79"/>
              </a:rPr>
              <a:t>de la Hiroshima si Nagasaki</a:t>
            </a:r>
            <a:endParaRPr lang="ro-RO" sz="6000" b="0" cap="none" spc="0" dirty="0">
              <a:ln w="0"/>
              <a:solidFill>
                <a:srgbClr val="FFFF00"/>
              </a:solidFill>
              <a:effectLst>
                <a:reflection blurRad="6350" stA="53000" endA="300" endPos="35500" dir="5400000" sy="-90000" algn="bl" rotWithShape="0"/>
              </a:effectLst>
              <a:latin typeface="Algerian" panose="04020705040A02060702" pitchFamily="82" charset="0"/>
              <a:cs typeface="Aharoni" panose="02010803020104030203" pitchFamily="2" charset="-79"/>
            </a:endParaRPr>
          </a:p>
        </p:txBody>
      </p:sp>
      <p:pic>
        <p:nvPicPr>
          <p:cNvPr id="5" name="Imagine 4"/>
          <p:cNvPicPr>
            <a:picLocks noChangeAspect="1"/>
          </p:cNvPicPr>
          <p:nvPr/>
        </p:nvPicPr>
        <p:blipFill>
          <a:blip r:embed="rId4" cstate="print"/>
          <a:stretch>
            <a:fillRect/>
          </a:stretch>
        </p:blipFill>
        <p:spPr>
          <a:xfrm>
            <a:off x="281783" y="3039223"/>
            <a:ext cx="2613819" cy="2597311"/>
          </a:xfrm>
          <a:prstGeom prst="rect">
            <a:avLst/>
          </a:prstGeom>
        </p:spPr>
      </p:pic>
      <p:pic>
        <p:nvPicPr>
          <p:cNvPr id="6" name="Imagine 5"/>
          <p:cNvPicPr>
            <a:picLocks noChangeAspect="1"/>
          </p:cNvPicPr>
          <p:nvPr/>
        </p:nvPicPr>
        <p:blipFill>
          <a:blip r:embed="rId5"/>
          <a:stretch>
            <a:fillRect/>
          </a:stretch>
        </p:blipFill>
        <p:spPr>
          <a:xfrm>
            <a:off x="4953004" y="3050709"/>
            <a:ext cx="3807299" cy="3807299"/>
          </a:xfrm>
          <a:prstGeom prst="rect">
            <a:avLst/>
          </a:prstGeom>
        </p:spPr>
      </p:pic>
      <p:sp>
        <p:nvSpPr>
          <p:cNvPr id="7" name="Dreptunghi 2"/>
          <p:cNvSpPr/>
          <p:nvPr/>
        </p:nvSpPr>
        <p:spPr>
          <a:xfrm>
            <a:off x="-457200" y="5943608"/>
            <a:ext cx="5885160" cy="646331"/>
          </a:xfrm>
          <a:prstGeom prst="rect">
            <a:avLst/>
          </a:prstGeom>
          <a:noFill/>
        </p:spPr>
        <p:txBody>
          <a:bodyPr wrap="square" lIns="91440" tIns="45720" rIns="91440" bIns="45720">
            <a:spAutoFit/>
          </a:bodyPr>
          <a:lstStyle/>
          <a:p>
            <a:pPr algn="ctr"/>
            <a:r>
              <a:rPr lang="en-CA" sz="3600" dirty="0" smtClean="0">
                <a:ln w="0"/>
                <a:solidFill>
                  <a:srgbClr val="FFFF00"/>
                </a:solidFill>
                <a:effectLst>
                  <a:reflection blurRad="6350" stA="53000" endA="300" endPos="35500" dir="5400000" sy="-90000" algn="bl" rotWithShape="0"/>
                </a:effectLst>
                <a:latin typeface="Algerian" panose="04020705040A02060702" pitchFamily="82" charset="0"/>
                <a:cs typeface="Aharoni" panose="02010803020104030203" pitchFamily="2" charset="-79"/>
              </a:rPr>
              <a:t>C</a:t>
            </a:r>
            <a:r>
              <a:rPr lang="ro-RO" sz="3600" dirty="0" smtClean="0">
                <a:ln w="0"/>
                <a:solidFill>
                  <a:srgbClr val="FFFF00"/>
                </a:solidFill>
                <a:effectLst>
                  <a:reflection blurRad="6350" stA="53000" endA="300" endPos="35500" dir="5400000" sy="-90000" algn="bl" rotWithShape="0"/>
                </a:effectLst>
                <a:latin typeface="Algerian" panose="04020705040A02060702" pitchFamily="82" charset="0"/>
                <a:cs typeface="Aharoni" panose="02010803020104030203" pitchFamily="2" charset="-79"/>
              </a:rPr>
              <a:t>î</a:t>
            </a:r>
            <a:r>
              <a:rPr lang="en-CA" sz="3600" dirty="0" err="1" smtClean="0">
                <a:ln w="0"/>
                <a:solidFill>
                  <a:srgbClr val="FFFF00"/>
                </a:solidFill>
                <a:effectLst>
                  <a:reflection blurRad="6350" stA="53000" endA="300" endPos="35500" dir="5400000" sy="-90000" algn="bl" rotWithShape="0"/>
                </a:effectLst>
                <a:latin typeface="Algerian" panose="04020705040A02060702" pitchFamily="82" charset="0"/>
                <a:cs typeface="Aharoni" panose="02010803020104030203" pitchFamily="2" charset="-79"/>
              </a:rPr>
              <a:t>rstea</a:t>
            </a:r>
            <a:r>
              <a:rPr lang="en-CA" sz="3600" dirty="0" smtClean="0">
                <a:ln w="0"/>
                <a:solidFill>
                  <a:srgbClr val="FFFF00"/>
                </a:solidFill>
                <a:effectLst>
                  <a:reflection blurRad="6350" stA="53000" endA="300" endPos="35500" dir="5400000" sy="-90000" algn="bl" rotWithShape="0"/>
                </a:effectLst>
                <a:latin typeface="Algerian" panose="04020705040A02060702" pitchFamily="82" charset="0"/>
                <a:cs typeface="Aharoni" panose="02010803020104030203" pitchFamily="2" charset="-79"/>
              </a:rPr>
              <a:t> </a:t>
            </a:r>
            <a:r>
              <a:rPr lang="en-CA" sz="3600" dirty="0" err="1" smtClean="0">
                <a:ln w="0"/>
                <a:solidFill>
                  <a:srgbClr val="FFFF00"/>
                </a:solidFill>
                <a:effectLst>
                  <a:reflection blurRad="6350" stA="53000" endA="300" endPos="35500" dir="5400000" sy="-90000" algn="bl" rotWithShape="0"/>
                </a:effectLst>
                <a:latin typeface="Algerian" panose="04020705040A02060702" pitchFamily="82" charset="0"/>
                <a:cs typeface="Aharoni" panose="02010803020104030203" pitchFamily="2" charset="-79"/>
              </a:rPr>
              <a:t>Alexandru</a:t>
            </a:r>
            <a:r>
              <a:rPr lang="en-CA" sz="3600" dirty="0" smtClean="0">
                <a:ln w="0"/>
                <a:solidFill>
                  <a:srgbClr val="FFFF00"/>
                </a:solidFill>
                <a:effectLst>
                  <a:reflection blurRad="6350" stA="53000" endA="300" endPos="35500" dir="5400000" sy="-90000" algn="bl" rotWithShape="0"/>
                </a:effectLst>
                <a:latin typeface="Algerian" panose="04020705040A02060702" pitchFamily="82" charset="0"/>
                <a:cs typeface="Aharoni" panose="02010803020104030203" pitchFamily="2" charset="-79"/>
              </a:rPr>
              <a:t> </a:t>
            </a:r>
            <a:endParaRPr lang="ro-RO" sz="3600" b="0" cap="none" spc="0" dirty="0" smtClean="0">
              <a:ln w="0"/>
              <a:solidFill>
                <a:srgbClr val="FFFF00"/>
              </a:solidFill>
              <a:effectLst>
                <a:reflection blurRad="6350" stA="53000" endA="300" endPos="35500" dir="5400000" sy="-90000" algn="bl" rotWithShape="0"/>
              </a:effectLst>
              <a:latin typeface="Algerian" panose="04020705040A02060702" pitchFamily="82" charset="0"/>
              <a:cs typeface="Aharoni" panose="02010803020104030203" pitchFamily="2" charset="-79"/>
            </a:endParaRPr>
          </a:p>
        </p:txBody>
      </p:sp>
    </p:spTree>
    <p:extLst>
      <p:ext uri="{BB962C8B-B14F-4D97-AF65-F5344CB8AC3E}">
        <p14:creationId xmlns="" xmlns:p14="http://schemas.microsoft.com/office/powerpoint/2010/main" val="39803919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250" advClick="0" advTm="4000">
        <p15:prstTrans prst="fallOver"/>
        <p:sndAc>
          <p:stSnd>
            <p:snd r:embed="" name="bomb.wav"/>
          </p:stSnd>
        </p:sndAc>
      </p:transition>
    </mc:Choice>
    <mc:Fallback>
      <p:transition spd="slow" advClick="0" advTm="4000">
        <p:fade/>
        <p:sndAc>
          <p:stSnd>
            <p:snd r:embed="rId3"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250" fill="hold"/>
                                        <p:tgtEl>
                                          <p:spTgt spid="3"/>
                                        </p:tgtEl>
                                        <p:attrNameLst>
                                          <p:attrName>style.textDecorationUnderline</p:attrName>
                                        </p:attrNameLst>
                                      </p:cBhvr>
                                      <p:to>
                                        <p:strVal val="true"/>
                                      </p:to>
                                    </p:set>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ppt_w</p:attrName>
                                        </p:attrNameLst>
                                      </p:cBhvr>
                                      <p:tavLst>
                                        <p:tav tm="0" fmla="#ppt_w*sin(2.5*pi*$)">
                                          <p:val>
                                            <p:fltVal val="0"/>
                                          </p:val>
                                        </p:tav>
                                        <p:tav tm="100000">
                                          <p:val>
                                            <p:fltVal val="1"/>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mph" presetSubtype="0" fill="hold" grpId="0" nodeType="clickEffect">
                                  <p:stCondLst>
                                    <p:cond delay="0"/>
                                  </p:stCondLst>
                                  <p:iterate type="lt">
                                    <p:tmPct val="4000"/>
                                  </p:iterate>
                                  <p:childTnLst>
                                    <p:set>
                                      <p:cBhvr override="childStyle">
                                        <p:cTn id="20" dur="25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3"/>
          <p:cNvSpPr>
            <a:spLocks noGrp="1"/>
          </p:cNvSpPr>
          <p:nvPr>
            <p:ph type="ctrTitle"/>
          </p:nvPr>
        </p:nvSpPr>
        <p:spPr>
          <a:xfrm>
            <a:off x="381003" y="103043"/>
            <a:ext cx="6857999" cy="957451"/>
          </a:xfrm>
        </p:spPr>
        <p:txBody>
          <a:bodyPr/>
          <a:lstStyle/>
          <a:p>
            <a:r>
              <a:rPr lang="ro-RO" dirty="0" smtClean="0"/>
              <a:t>	</a:t>
            </a:r>
            <a:r>
              <a:rPr lang="ro-RO" sz="6600" dirty="0" err="1" smtClean="0">
                <a:solidFill>
                  <a:srgbClr val="FFFF00"/>
                </a:solidFill>
                <a:latin typeface="Algerian" panose="04020705040A02060702" pitchFamily="82" charset="0"/>
              </a:rPr>
              <a:t>HIROshIMA</a:t>
            </a:r>
            <a:endParaRPr lang="ro-RO" sz="6600" dirty="0">
              <a:solidFill>
                <a:srgbClr val="FFFF00"/>
              </a:solidFill>
              <a:latin typeface="Algerian" panose="04020705040A02060702" pitchFamily="82" charset="0"/>
            </a:endParaRPr>
          </a:p>
        </p:txBody>
      </p:sp>
      <p:pic>
        <p:nvPicPr>
          <p:cNvPr id="1026" name="Picture 2" descr="http://www.lovendal.ro/wp52/wp-content/uploads/2009/08/bomba-atomica-7.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87459" y="1740768"/>
            <a:ext cx="3900071" cy="45720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rgbClr val="FFFFFF"/>
                </a:solidFill>
              </a14:hiddenFill>
            </a:ext>
          </a:extLst>
        </p:spPr>
      </p:pic>
      <p:sp>
        <p:nvSpPr>
          <p:cNvPr id="7" name="Dreptunghi 6"/>
          <p:cNvSpPr/>
          <p:nvPr/>
        </p:nvSpPr>
        <p:spPr>
          <a:xfrm>
            <a:off x="299546" y="934213"/>
            <a:ext cx="4653454" cy="5632311"/>
          </a:xfrm>
          <a:prstGeom prst="rect">
            <a:avLst/>
          </a:prstGeom>
        </p:spPr>
        <p:txBody>
          <a:bodyPr wrap="square">
            <a:spAutoFit/>
          </a:bodyPr>
          <a:lstStyle/>
          <a:p>
            <a:r>
              <a:rPr lang="ro-RO" sz="2000" dirty="0" smtClean="0">
                <a:solidFill>
                  <a:srgbClr val="FFFF66"/>
                </a:solidFill>
                <a:latin typeface="Humanst521 Lt BT" panose="020B0402020204020304" pitchFamily="34" charset="0"/>
              </a:rPr>
              <a:t>La 6 august 1945, un avion </a:t>
            </a:r>
            <a:r>
              <a:rPr lang="ro-RO" sz="2000" dirty="0" err="1" smtClean="0">
                <a:solidFill>
                  <a:srgbClr val="FFFF66"/>
                </a:solidFill>
                <a:latin typeface="Humanst521 Lt BT" panose="020B0402020204020304" pitchFamily="34" charset="0"/>
              </a:rPr>
              <a:t>superfortareata</a:t>
            </a:r>
            <a:r>
              <a:rPr lang="ro-RO" sz="2000" dirty="0" smtClean="0">
                <a:solidFill>
                  <a:srgbClr val="FFFF66"/>
                </a:solidFill>
                <a:latin typeface="Humanst521 Lt BT" panose="020B0402020204020304" pitchFamily="34" charset="0"/>
              </a:rPr>
              <a:t> „B-29” pilotat de  colonelul </a:t>
            </a:r>
            <a:r>
              <a:rPr lang="ro-RO" sz="2000" dirty="0" err="1" smtClean="0">
                <a:solidFill>
                  <a:srgbClr val="FFFF66"/>
                </a:solidFill>
                <a:latin typeface="Humanst521 Lt BT" panose="020B0402020204020304" pitchFamily="34" charset="0"/>
              </a:rPr>
              <a:t>Tibbets</a:t>
            </a:r>
            <a:r>
              <a:rPr lang="ro-RO" sz="2000" dirty="0" smtClean="0">
                <a:solidFill>
                  <a:srgbClr val="FFFF66"/>
                </a:solidFill>
                <a:latin typeface="Humanst521 Lt BT" panose="020B0402020204020304" pitchFamily="34" charset="0"/>
              </a:rPr>
              <a:t>, </a:t>
            </a:r>
            <a:r>
              <a:rPr lang="ro-RO" sz="2000" dirty="0" err="1" smtClean="0">
                <a:solidFill>
                  <a:srgbClr val="FFFF66"/>
                </a:solidFill>
                <a:latin typeface="Humanst521 Lt BT" panose="020B0402020204020304" pitchFamily="34" charset="0"/>
              </a:rPr>
              <a:t>survoleaza</a:t>
            </a:r>
            <a:r>
              <a:rPr lang="ro-RO" sz="2000" dirty="0" smtClean="0">
                <a:solidFill>
                  <a:srgbClr val="FFFF66"/>
                </a:solidFill>
                <a:latin typeface="Humanst521 Lt BT" panose="020B0402020204020304" pitchFamily="34" charset="0"/>
              </a:rPr>
              <a:t> Hiroshima. La ora 8,15ne de 9000 de m, </a:t>
            </a:r>
            <a:r>
              <a:rPr lang="ro-RO" sz="2000" dirty="0" err="1" smtClean="0">
                <a:solidFill>
                  <a:srgbClr val="FFFF66"/>
                </a:solidFill>
                <a:latin typeface="Humanst521 Lt BT" panose="020B0402020204020304" pitchFamily="34" charset="0"/>
              </a:rPr>
              <a:t>lanseaza</a:t>
            </a:r>
            <a:r>
              <a:rPr lang="ro-RO" sz="2000" dirty="0" smtClean="0">
                <a:solidFill>
                  <a:srgbClr val="FFFF66"/>
                </a:solidFill>
                <a:latin typeface="Humanst521 Lt BT" panose="020B0402020204020304" pitchFamily="34" charset="0"/>
              </a:rPr>
              <a:t> asupra </a:t>
            </a:r>
            <a:r>
              <a:rPr lang="ro-RO" sz="2000" dirty="0" err="1" smtClean="0">
                <a:solidFill>
                  <a:srgbClr val="FFFF66"/>
                </a:solidFill>
                <a:latin typeface="Humanst521 Lt BT" panose="020B0402020204020304" pitchFamily="34" charset="0"/>
              </a:rPr>
              <a:t>orasului</a:t>
            </a:r>
            <a:r>
              <a:rPr lang="ro-RO" sz="2000" dirty="0" smtClean="0">
                <a:solidFill>
                  <a:srgbClr val="FFFF66"/>
                </a:solidFill>
                <a:latin typeface="Humanst521 Lt BT" panose="020B0402020204020304" pitchFamily="34" charset="0"/>
              </a:rPr>
              <a:t> o bomba de 4,5 tone, supranumit </a:t>
            </a:r>
            <a:r>
              <a:rPr lang="ro-RO" sz="2000" dirty="0" err="1" smtClean="0">
                <a:solidFill>
                  <a:srgbClr val="FFFF66"/>
                </a:solidFill>
                <a:latin typeface="Humanst521 Lt BT" panose="020B0402020204020304" pitchFamily="34" charset="0"/>
              </a:rPr>
              <a:t>Little</a:t>
            </a:r>
            <a:r>
              <a:rPr lang="ro-RO" sz="2000" dirty="0" smtClean="0">
                <a:solidFill>
                  <a:srgbClr val="FFFF66"/>
                </a:solidFill>
                <a:latin typeface="Humanst521 Lt BT" panose="020B0402020204020304" pitchFamily="34" charset="0"/>
              </a:rPr>
              <a:t> Boy. Este prima bomba atomica pe baza de Uraniu 235 . la 600 m de sol, o explozie produce detonarea în aer a unei </a:t>
            </a:r>
            <a:r>
              <a:rPr lang="ro-RO" sz="2000" dirty="0" err="1" smtClean="0">
                <a:solidFill>
                  <a:srgbClr val="FFFF66"/>
                </a:solidFill>
                <a:latin typeface="Humanst521 Lt BT" panose="020B0402020204020304" pitchFamily="34" charset="0"/>
              </a:rPr>
              <a:t>încarcaturi</a:t>
            </a:r>
            <a:r>
              <a:rPr lang="ro-RO" sz="2000" dirty="0" smtClean="0">
                <a:solidFill>
                  <a:srgbClr val="FFFF66"/>
                </a:solidFill>
                <a:latin typeface="Humanst521 Lt BT" panose="020B0402020204020304" pitchFamily="34" charset="0"/>
              </a:rPr>
              <a:t> </a:t>
            </a:r>
            <a:r>
              <a:rPr lang="ro-RO" sz="2000" dirty="0" err="1" smtClean="0">
                <a:solidFill>
                  <a:srgbClr val="FFFF66"/>
                </a:solidFill>
                <a:latin typeface="Humanst521 Lt BT" panose="020B0402020204020304" pitchFamily="34" charset="0"/>
              </a:rPr>
              <a:t>ehivalente</a:t>
            </a:r>
            <a:r>
              <a:rPr lang="ro-RO" sz="2000" dirty="0" smtClean="0">
                <a:solidFill>
                  <a:srgbClr val="FFFF66"/>
                </a:solidFill>
                <a:latin typeface="Humanst521 Lt BT" panose="020B0402020204020304" pitchFamily="34" charset="0"/>
              </a:rPr>
              <a:t> cu 13500 de tone de </a:t>
            </a:r>
            <a:r>
              <a:rPr lang="ro-RO" sz="2000" dirty="0" err="1" smtClean="0">
                <a:solidFill>
                  <a:srgbClr val="FFFF66"/>
                </a:solidFill>
                <a:latin typeface="Humanst521 Lt BT" panose="020B0402020204020304" pitchFamily="34" charset="0"/>
              </a:rPr>
              <a:t>trinitroluen</a:t>
            </a:r>
            <a:r>
              <a:rPr lang="ro-RO" sz="2000" dirty="0" smtClean="0">
                <a:solidFill>
                  <a:srgbClr val="FFFF66"/>
                </a:solidFill>
                <a:latin typeface="Humanst521 Lt BT" panose="020B0402020204020304" pitchFamily="34" charset="0"/>
              </a:rPr>
              <a:t>. </a:t>
            </a:r>
          </a:p>
          <a:p>
            <a:r>
              <a:rPr lang="ro-RO" sz="2000" dirty="0" smtClean="0">
                <a:solidFill>
                  <a:srgbClr val="FFFF66"/>
                </a:solidFill>
                <a:latin typeface="Humanst521 Lt BT" panose="020B0402020204020304" pitchFamily="34" charset="0"/>
              </a:rPr>
              <a:t>În loc de 20000 de victime pronosticate de </a:t>
            </a:r>
            <a:r>
              <a:rPr lang="ro-RO" sz="2000" dirty="0" err="1" smtClean="0">
                <a:solidFill>
                  <a:srgbClr val="FFFF66"/>
                </a:solidFill>
                <a:latin typeface="Humanst521 Lt BT" panose="020B0402020204020304" pitchFamily="34" charset="0"/>
              </a:rPr>
              <a:t>Opperheimer</a:t>
            </a:r>
            <a:r>
              <a:rPr lang="ro-RO" sz="2000" dirty="0" smtClean="0">
                <a:solidFill>
                  <a:srgbClr val="FFFF66"/>
                </a:solidFill>
                <a:latin typeface="Humanst521 Lt BT" panose="020B0402020204020304" pitchFamily="34" charset="0"/>
              </a:rPr>
              <a:t>, se vor înregistra 78150 </a:t>
            </a:r>
            <a:r>
              <a:rPr lang="ro-RO" sz="2000" dirty="0" err="1" smtClean="0">
                <a:solidFill>
                  <a:srgbClr val="FFFF66"/>
                </a:solidFill>
                <a:latin typeface="Humanst521 Lt BT" panose="020B0402020204020304" pitchFamily="34" charset="0"/>
              </a:rPr>
              <a:t>morti</a:t>
            </a:r>
            <a:r>
              <a:rPr lang="ro-RO" sz="2000" dirty="0" smtClean="0">
                <a:solidFill>
                  <a:srgbClr val="FFFF66"/>
                </a:solidFill>
                <a:latin typeface="Humanst521 Lt BT" panose="020B0402020204020304" pitchFamily="34" charset="0"/>
              </a:rPr>
              <a:t>, 13983 </a:t>
            </a:r>
            <a:r>
              <a:rPr lang="ro-RO" sz="2000" dirty="0" err="1" smtClean="0">
                <a:solidFill>
                  <a:srgbClr val="FFFF66"/>
                </a:solidFill>
                <a:latin typeface="Humanst521 Lt BT" panose="020B0402020204020304" pitchFamily="34" charset="0"/>
              </a:rPr>
              <a:t>disparuti</a:t>
            </a:r>
            <a:r>
              <a:rPr lang="ro-RO" sz="2000" dirty="0" smtClean="0">
                <a:solidFill>
                  <a:srgbClr val="FFFF66"/>
                </a:solidFill>
                <a:latin typeface="Humanst521 Lt BT" panose="020B0402020204020304" pitchFamily="34" charset="0"/>
              </a:rPr>
              <a:t> si 37425 </a:t>
            </a:r>
            <a:r>
              <a:rPr lang="ro-RO" sz="2000" dirty="0" err="1" smtClean="0">
                <a:solidFill>
                  <a:srgbClr val="FFFF66"/>
                </a:solidFill>
                <a:latin typeface="Humanst521 Lt BT" panose="020B0402020204020304" pitchFamily="34" charset="0"/>
              </a:rPr>
              <a:t>raniti</a:t>
            </a:r>
            <a:r>
              <a:rPr lang="ro-RO" sz="2000" dirty="0" smtClean="0">
                <a:solidFill>
                  <a:srgbClr val="FFFF66"/>
                </a:solidFill>
                <a:latin typeface="Humanst521 Lt BT" panose="020B0402020204020304" pitchFamily="34" charset="0"/>
              </a:rPr>
              <a:t>. Pe o raza de 2,5 km de la centrul exploziei toate </a:t>
            </a:r>
            <a:r>
              <a:rPr lang="ro-RO" sz="2000" dirty="0" err="1" smtClean="0">
                <a:solidFill>
                  <a:srgbClr val="FFFF66"/>
                </a:solidFill>
                <a:latin typeface="Humanst521 Lt BT" panose="020B0402020204020304" pitchFamily="34" charset="0"/>
              </a:rPr>
              <a:t>cladirile</a:t>
            </a:r>
            <a:r>
              <a:rPr lang="ro-RO" sz="2000" dirty="0" smtClean="0">
                <a:solidFill>
                  <a:srgbClr val="FFFF66"/>
                </a:solidFill>
                <a:latin typeface="Humanst521 Lt BT" panose="020B0402020204020304" pitchFamily="34" charset="0"/>
              </a:rPr>
              <a:t> au fost distruse, </a:t>
            </a:r>
            <a:r>
              <a:rPr lang="ro-RO" sz="2000" dirty="0" err="1" smtClean="0">
                <a:solidFill>
                  <a:srgbClr val="FFFF66"/>
                </a:solidFill>
                <a:latin typeface="Humanst521 Lt BT" panose="020B0402020204020304" pitchFamily="34" charset="0"/>
              </a:rPr>
              <a:t>facând</a:t>
            </a:r>
            <a:r>
              <a:rPr lang="ro-RO" sz="2000" dirty="0" smtClean="0">
                <a:solidFill>
                  <a:srgbClr val="FFFF66"/>
                </a:solidFill>
                <a:latin typeface="Humanst521 Lt BT" panose="020B0402020204020304" pitchFamily="34" charset="0"/>
              </a:rPr>
              <a:t> loc unui desert atomic pe o </a:t>
            </a:r>
            <a:r>
              <a:rPr lang="ro-RO" sz="2000" dirty="0" err="1" smtClean="0">
                <a:solidFill>
                  <a:srgbClr val="FFFF66"/>
                </a:solidFill>
                <a:latin typeface="Humanst521 Lt BT" panose="020B0402020204020304" pitchFamily="34" charset="0"/>
              </a:rPr>
              <a:t>suprafata</a:t>
            </a:r>
            <a:r>
              <a:rPr lang="ro-RO" sz="2000" dirty="0" smtClean="0">
                <a:solidFill>
                  <a:srgbClr val="FFFF66"/>
                </a:solidFill>
                <a:latin typeface="Humanst521 Lt BT" panose="020B0402020204020304" pitchFamily="34" charset="0"/>
              </a:rPr>
              <a:t> de 11 km2.</a:t>
            </a:r>
            <a:endParaRPr lang="ro-RO" sz="2000" dirty="0">
              <a:solidFill>
                <a:srgbClr val="FFFF66"/>
              </a:solidFill>
              <a:latin typeface="Humanst521 Lt BT" panose="020B0402020204020304" pitchFamily="34" charset="0"/>
            </a:endParaRPr>
          </a:p>
        </p:txBody>
      </p:sp>
    </p:spTree>
    <p:extLst>
      <p:ext uri="{BB962C8B-B14F-4D97-AF65-F5344CB8AC3E}">
        <p14:creationId xmlns="" xmlns:p14="http://schemas.microsoft.com/office/powerpoint/2010/main" val="1929997664"/>
      </p:ext>
    </p:extLst>
  </p:cSld>
  <p:clrMapOvr>
    <a:masterClrMapping/>
  </p:clrMapOvr>
  <mc:AlternateContent xmlns:mc="http://schemas.openxmlformats.org/markup-compatibility/2006">
    <mc:Choice xmlns="" xmlns:p15="http://schemas.microsoft.com/office/powerpoint/2012/main" Requires="p15">
      <p:transition advClick="0" advTm="16000">
        <p15:prstTrans prst="curtains"/>
        <p:sndAc>
          <p:stSnd>
            <p:snd r:embed="" name="bomb.wav"/>
          </p:stSnd>
        </p:sndAc>
      </p:transition>
    </mc:Choice>
    <mc:Fallback>
      <p:transition advClick="0" advTm="16000">
        <p:fade/>
        <p:sndAc>
          <p:stSnd>
            <p:snd r:embed="rId2"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25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362">
                                          <p:stCondLst>
                                            <p:cond delay="0"/>
                                          </p:stCondLst>
                                        </p:cTn>
                                        <p:tgtEl>
                                          <p:spTgt spid="1026"/>
                                        </p:tgtEl>
                                      </p:cBhvr>
                                    </p:animEffect>
                                    <p:anim calcmode="lin" valueType="num">
                                      <p:cBhvr>
                                        <p:cTn id="8" dur="1139"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02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02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026"/>
                                        </p:tgtEl>
                                        <p:attrNameLst>
                                          <p:attrName>ppt_y</p:attrName>
                                        </p:attrNameLst>
                                      </p:cBhvr>
                                      <p:tavLst>
                                        <p:tav tm="0" fmla="#ppt_y-sin(pi*$)/81">
                                          <p:val>
                                            <p:fltVal val="0"/>
                                          </p:val>
                                        </p:tav>
                                        <p:tav tm="100000">
                                          <p:val>
                                            <p:fltVal val="1"/>
                                          </p:val>
                                        </p:tav>
                                      </p:tavLst>
                                    </p:anim>
                                    <p:animScale>
                                      <p:cBhvr>
                                        <p:cTn id="13" dur="16">
                                          <p:stCondLst>
                                            <p:cond delay="406"/>
                                          </p:stCondLst>
                                        </p:cTn>
                                        <p:tgtEl>
                                          <p:spTgt spid="1026"/>
                                        </p:tgtEl>
                                      </p:cBhvr>
                                      <p:to x="100000" y="60000"/>
                                    </p:animScale>
                                    <p:animScale>
                                      <p:cBhvr>
                                        <p:cTn id="14" dur="104" decel="50000">
                                          <p:stCondLst>
                                            <p:cond delay="423"/>
                                          </p:stCondLst>
                                        </p:cTn>
                                        <p:tgtEl>
                                          <p:spTgt spid="1026"/>
                                        </p:tgtEl>
                                      </p:cBhvr>
                                      <p:to x="100000" y="100000"/>
                                    </p:animScale>
                                    <p:animScale>
                                      <p:cBhvr>
                                        <p:cTn id="15" dur="16">
                                          <p:stCondLst>
                                            <p:cond delay="820"/>
                                          </p:stCondLst>
                                        </p:cTn>
                                        <p:tgtEl>
                                          <p:spTgt spid="1026"/>
                                        </p:tgtEl>
                                      </p:cBhvr>
                                      <p:to x="100000" y="80000"/>
                                    </p:animScale>
                                    <p:animScale>
                                      <p:cBhvr>
                                        <p:cTn id="16" dur="104" decel="50000">
                                          <p:stCondLst>
                                            <p:cond delay="836"/>
                                          </p:stCondLst>
                                        </p:cTn>
                                        <p:tgtEl>
                                          <p:spTgt spid="1026"/>
                                        </p:tgtEl>
                                      </p:cBhvr>
                                      <p:to x="100000" y="100000"/>
                                    </p:animScale>
                                    <p:animScale>
                                      <p:cBhvr>
                                        <p:cTn id="17" dur="16">
                                          <p:stCondLst>
                                            <p:cond delay="1026"/>
                                          </p:stCondLst>
                                        </p:cTn>
                                        <p:tgtEl>
                                          <p:spTgt spid="1026"/>
                                        </p:tgtEl>
                                      </p:cBhvr>
                                      <p:to x="100000" y="90000"/>
                                    </p:animScale>
                                    <p:animScale>
                                      <p:cBhvr>
                                        <p:cTn id="18" dur="104" decel="50000">
                                          <p:stCondLst>
                                            <p:cond delay="1042"/>
                                          </p:stCondLst>
                                        </p:cTn>
                                        <p:tgtEl>
                                          <p:spTgt spid="1026"/>
                                        </p:tgtEl>
                                      </p:cBhvr>
                                      <p:to x="100000" y="100000"/>
                                    </p:animScale>
                                    <p:animScale>
                                      <p:cBhvr>
                                        <p:cTn id="19" dur="16">
                                          <p:stCondLst>
                                            <p:cond delay="1130"/>
                                          </p:stCondLst>
                                        </p:cTn>
                                        <p:tgtEl>
                                          <p:spTgt spid="1026"/>
                                        </p:tgtEl>
                                      </p:cBhvr>
                                      <p:to x="100000" y="95000"/>
                                    </p:animScale>
                                    <p:animScale>
                                      <p:cBhvr>
                                        <p:cTn id="20" dur="104" decel="50000">
                                          <p:stCondLst>
                                            <p:cond delay="1146"/>
                                          </p:stCondLst>
                                        </p:cTn>
                                        <p:tgtEl>
                                          <p:spTgt spid="1026"/>
                                        </p:tgtEl>
                                      </p:cBhvr>
                                      <p:to x="100000" y="100000"/>
                                    </p:animScale>
                                  </p:childTnLst>
                                </p:cTn>
                              </p:par>
                              <p:par>
                                <p:cTn id="21" presetID="16" presetClass="entr" presetSubtype="21"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1500"/>
                                        <p:tgtEl>
                                          <p:spTgt spid="7"/>
                                        </p:tgtEl>
                                      </p:cBhvr>
                                    </p:animEffect>
                                  </p:childTnLst>
                                </p:cTn>
                              </p:par>
                              <p:par>
                                <p:cTn id="24" presetID="16" presetClass="entr" presetSubtype="21" fill="hold" grpId="0" nodeType="withEffect">
                                  <p:stCondLst>
                                    <p:cond delay="25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p:cNvPicPr>
            <a:picLocks noChangeAspect="1"/>
          </p:cNvPicPr>
          <p:nvPr/>
        </p:nvPicPr>
        <p:blipFill>
          <a:blip r:embed="rId4"/>
          <a:stretch>
            <a:fillRect/>
          </a:stretch>
        </p:blipFill>
        <p:spPr>
          <a:xfrm>
            <a:off x="3810002" y="1524000"/>
            <a:ext cx="2526069" cy="3065538"/>
          </a:xfrm>
          <a:prstGeom prst="rect">
            <a:avLst/>
          </a:prstGeom>
        </p:spPr>
      </p:pic>
      <p:sp>
        <p:nvSpPr>
          <p:cNvPr id="9" name="Dreptunghi 8"/>
          <p:cNvSpPr/>
          <p:nvPr/>
        </p:nvSpPr>
        <p:spPr>
          <a:xfrm>
            <a:off x="152401" y="228600"/>
            <a:ext cx="3753134" cy="6463308"/>
          </a:xfrm>
          <a:prstGeom prst="rect">
            <a:avLst/>
          </a:prstGeom>
        </p:spPr>
        <p:txBody>
          <a:bodyPr wrap="square">
            <a:spAutoFit/>
          </a:bodyPr>
          <a:lstStyle/>
          <a:p>
            <a:r>
              <a:rPr lang="ro-RO" dirty="0" smtClean="0">
                <a:solidFill>
                  <a:srgbClr val="FFFF00"/>
                </a:solidFill>
              </a:rPr>
              <a:t>Orașul Nagasaki a fost una dintre cele mai mari porturi maritime din sudul Japoniei, și a fost de mare importanță din timpul războiului datorită activității sale industriale amplu, inclusiv producția de muniție , nave, echipament militar, precum și alte materiale de război. Cele mai mari patru companii din oraș au fost Mitsubishi </a:t>
            </a:r>
            <a:r>
              <a:rPr lang="ro-RO" dirty="0" err="1" smtClean="0">
                <a:solidFill>
                  <a:srgbClr val="FFFF00"/>
                </a:solidFill>
              </a:rPr>
              <a:t>Shipyards</a:t>
            </a:r>
            <a:r>
              <a:rPr lang="ro-RO" dirty="0" smtClean="0">
                <a:solidFill>
                  <a:srgbClr val="FFFF00"/>
                </a:solidFill>
              </a:rPr>
              <a:t>, </a:t>
            </a:r>
            <a:r>
              <a:rPr lang="ro-RO" dirty="0" err="1" smtClean="0">
                <a:solidFill>
                  <a:srgbClr val="FFFF00"/>
                </a:solidFill>
              </a:rPr>
              <a:t>Shipyards</a:t>
            </a:r>
            <a:r>
              <a:rPr lang="ro-RO" dirty="0" smtClean="0">
                <a:solidFill>
                  <a:srgbClr val="FFFF00"/>
                </a:solidFill>
              </a:rPr>
              <a:t> electrice, plantelor de arme și oțel și arme Works, care a angajat aproximativ 90% din forța de muncă a orașului, și au reprezentat 90% din industria orașului.  Deși un important oraș industrial, Nagasaki a fost scutit de bombe incendiare , deoarece geografia sa făcut dificil de localizat pe timp de noapte cu AN / APQ-13 radar.</a:t>
            </a:r>
            <a:endParaRPr lang="ro-RO" dirty="0">
              <a:solidFill>
                <a:srgbClr val="FFFF00"/>
              </a:solidFill>
            </a:endParaRPr>
          </a:p>
        </p:txBody>
      </p:sp>
      <p:pic>
        <p:nvPicPr>
          <p:cNvPr id="3" name="Imagine 2"/>
          <p:cNvPicPr>
            <a:picLocks noChangeAspect="1"/>
          </p:cNvPicPr>
          <p:nvPr/>
        </p:nvPicPr>
        <p:blipFill>
          <a:blip r:embed="rId5"/>
          <a:stretch>
            <a:fillRect/>
          </a:stretch>
        </p:blipFill>
        <p:spPr>
          <a:xfrm>
            <a:off x="6641662" y="423081"/>
            <a:ext cx="2100812" cy="3516004"/>
          </a:xfrm>
          <a:prstGeom prst="rect">
            <a:avLst/>
          </a:prstGeom>
        </p:spPr>
      </p:pic>
      <p:pic>
        <p:nvPicPr>
          <p:cNvPr id="4" name="Imagine 3"/>
          <p:cNvPicPr>
            <a:picLocks noChangeAspect="1"/>
          </p:cNvPicPr>
          <p:nvPr/>
        </p:nvPicPr>
        <p:blipFill>
          <a:blip r:embed="rId6" cstate="print"/>
          <a:stretch>
            <a:fillRect/>
          </a:stretch>
        </p:blipFill>
        <p:spPr>
          <a:xfrm>
            <a:off x="5241840" y="4070090"/>
            <a:ext cx="2799647" cy="2484428"/>
          </a:xfrm>
          <a:prstGeom prst="rect">
            <a:avLst/>
          </a:prstGeom>
        </p:spPr>
      </p:pic>
      <p:sp>
        <p:nvSpPr>
          <p:cNvPr id="2" name="Titlu 1"/>
          <p:cNvSpPr>
            <a:spLocks noGrp="1"/>
          </p:cNvSpPr>
          <p:nvPr>
            <p:ph type="title"/>
          </p:nvPr>
        </p:nvSpPr>
        <p:spPr>
          <a:xfrm>
            <a:off x="3810001" y="0"/>
            <a:ext cx="7053542" cy="1400530"/>
          </a:xfrm>
        </p:spPr>
        <p:txBody>
          <a:bodyPr/>
          <a:lstStyle/>
          <a:p>
            <a:r>
              <a:rPr lang="ro-RO" sz="6600" b="1" dirty="0" smtClean="0">
                <a:solidFill>
                  <a:srgbClr val="FFFF00"/>
                </a:solidFill>
                <a:latin typeface="Algerian" panose="04020705040A02060702" pitchFamily="82" charset="0"/>
              </a:rPr>
              <a:t>Nagasaki</a:t>
            </a:r>
            <a:endParaRPr lang="ro-RO" sz="6600" b="1" dirty="0">
              <a:solidFill>
                <a:srgbClr val="FFFF00"/>
              </a:solidFill>
              <a:latin typeface="Algerian" panose="04020705040A02060702" pitchFamily="82" charset="0"/>
            </a:endParaRPr>
          </a:p>
        </p:txBody>
      </p:sp>
    </p:spTree>
    <p:extLst>
      <p:ext uri="{BB962C8B-B14F-4D97-AF65-F5344CB8AC3E}">
        <p14:creationId xmlns="" xmlns:p14="http://schemas.microsoft.com/office/powerpoint/2010/main" val="1027714629"/>
      </p:ext>
    </p:extLst>
  </p:cSld>
  <p:clrMapOvr>
    <a:masterClrMapping/>
  </p:clrMapOvr>
  <mc:AlternateContent xmlns:mc="http://schemas.openxmlformats.org/markup-compatibility/2006">
    <mc:Choice xmlns="" xmlns:p14="http://schemas.microsoft.com/office/powerpoint/2010/main" Requires="p14">
      <p:transition spd="slow" p14:dur="1400" advTm="18000">
        <p14:ripple/>
        <p:sndAc>
          <p:stSnd>
            <p:snd r:embed="" name="bomb.wav"/>
          </p:stSnd>
        </p:sndAc>
      </p:transition>
    </mc:Choice>
    <mc:Fallback>
      <p:transition spd="slow" advTm="18000">
        <p:fade/>
        <p:sndAc>
          <p:stSnd>
            <p:snd r:embed="rId3"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70">
                                          <p:stCondLst>
                                            <p:cond delay="0"/>
                                          </p:stCondLst>
                                        </p:cTn>
                                        <p:tgtEl>
                                          <p:spTgt spid="2"/>
                                        </p:tgtEl>
                                      </p:cBhvr>
                                    </p:animEffect>
                                    <p:anim calcmode="lin" valueType="num">
                                      <p:cBhvr>
                                        <p:cTn id="8" dur="179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5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53" tmFilter="0, 0; 0.125,0.2665; 0.25,0.4; 0.375,0.465; 0.5,0.5;  0.625,0.535; 0.75,0.6; 0.875,0.7335; 1,1">
                                          <p:stCondLst>
                                            <p:cond delay="653"/>
                                          </p:stCondLst>
                                        </p:cTn>
                                        <p:tgtEl>
                                          <p:spTgt spid="2"/>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1302"/>
                                          </p:stCondLst>
                                        </p:cTn>
                                        <p:tgtEl>
                                          <p:spTgt spid="2"/>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1999"/>
                                          </p:stCondLst>
                                        </p:cTn>
                                        <p:tgtEl>
                                          <p:spTgt spid="2"/>
                                        </p:tgtEl>
                                        <p:attrNameLst>
                                          <p:attrName>ppt_y</p:attrName>
                                        </p:attrNameLst>
                                      </p:cBhvr>
                                      <p:tavLst>
                                        <p:tav tm="0" fmla="#ppt_y-sin(pi*$)/81">
                                          <p:val>
                                            <p:fltVal val="0"/>
                                          </p:val>
                                        </p:tav>
                                        <p:tav tm="100000">
                                          <p:val>
                                            <p:fltVal val="1"/>
                                          </p:val>
                                        </p:tav>
                                      </p:tavLst>
                                    </p:anim>
                                    <p:animScale>
                                      <p:cBhvr>
                                        <p:cTn id="13" dur="1">
                                          <p:stCondLst>
                                            <p:cond delay="639"/>
                                          </p:stCondLst>
                                        </p:cTn>
                                        <p:tgtEl>
                                          <p:spTgt spid="2"/>
                                        </p:tgtEl>
                                      </p:cBhvr>
                                      <p:to x="100000" y="60000"/>
                                    </p:animScale>
                                    <p:animScale>
                                      <p:cBhvr>
                                        <p:cTn id="14" dur="1" decel="50000">
                                          <p:stCondLst>
                                            <p:cond delay="665"/>
                                          </p:stCondLst>
                                        </p:cTn>
                                        <p:tgtEl>
                                          <p:spTgt spid="2"/>
                                        </p:tgtEl>
                                      </p:cBhvr>
                                      <p:to x="100000" y="100000"/>
                                    </p:animScale>
                                    <p:animScale>
                                      <p:cBhvr>
                                        <p:cTn id="15" dur="1">
                                          <p:stCondLst>
                                            <p:cond delay="1290"/>
                                          </p:stCondLst>
                                        </p:cTn>
                                        <p:tgtEl>
                                          <p:spTgt spid="2"/>
                                        </p:tgtEl>
                                      </p:cBhvr>
                                      <p:to x="100000" y="80000"/>
                                    </p:animScale>
                                    <p:animScale>
                                      <p:cBhvr>
                                        <p:cTn id="16" dur="1" decel="50000">
                                          <p:stCondLst>
                                            <p:cond delay="1316"/>
                                          </p:stCondLst>
                                        </p:cTn>
                                        <p:tgtEl>
                                          <p:spTgt spid="2"/>
                                        </p:tgtEl>
                                      </p:cBhvr>
                                      <p:to x="100000" y="100000"/>
                                    </p:animScale>
                                    <p:animScale>
                                      <p:cBhvr>
                                        <p:cTn id="17" dur="1">
                                          <p:stCondLst>
                                            <p:cond delay="1999"/>
                                          </p:stCondLst>
                                        </p:cTn>
                                        <p:tgtEl>
                                          <p:spTgt spid="2"/>
                                        </p:tgtEl>
                                      </p:cBhvr>
                                      <p:to x="100000" y="90000"/>
                                    </p:animScale>
                                    <p:animScale>
                                      <p:cBhvr>
                                        <p:cTn id="18" dur="1" decel="50000">
                                          <p:stCondLst>
                                            <p:cond delay="1999"/>
                                          </p:stCondLst>
                                        </p:cTn>
                                        <p:tgtEl>
                                          <p:spTgt spid="2"/>
                                        </p:tgtEl>
                                      </p:cBhvr>
                                      <p:to x="100000" y="100000"/>
                                    </p:animScale>
                                    <p:animScale>
                                      <p:cBhvr>
                                        <p:cTn id="19" dur="1">
                                          <p:stCondLst>
                                            <p:cond delay="1999"/>
                                          </p:stCondLst>
                                        </p:cTn>
                                        <p:tgtEl>
                                          <p:spTgt spid="2"/>
                                        </p:tgtEl>
                                      </p:cBhvr>
                                      <p:to x="100000" y="95000"/>
                                    </p:animScale>
                                    <p:animScale>
                                      <p:cBhvr>
                                        <p:cTn id="20" dur="1" decel="50000">
                                          <p:stCondLst>
                                            <p:cond delay="1999"/>
                                          </p:stCondLst>
                                        </p:cTn>
                                        <p:tgtEl>
                                          <p:spTgt spid="2"/>
                                        </p:tgtEl>
                                      </p:cBhvr>
                                      <p:to x="100000" y="100000"/>
                                    </p:animScale>
                                  </p:childTnLst>
                                </p:cTn>
                              </p:par>
                              <p:par>
                                <p:cTn id="21" presetID="2" presetClass="entr" presetSubtype="4" fill="hold" nodeType="withEffect">
                                  <p:stCondLst>
                                    <p:cond delay="50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25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25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7" presetClass="emph" presetSubtype="0" fill="remove" nodeType="clickEffect">
                                  <p:stCondLst>
                                    <p:cond delay="0"/>
                                  </p:stCondLst>
                                  <p:childTnLst>
                                    <p:animClr clrSpc="rgb" dir="cw">
                                      <p:cBhvr override="childStyle">
                                        <p:cTn id="28" dur="250" autoRev="1" fill="remove"/>
                                        <p:tgtEl>
                                          <p:spTgt spid="5"/>
                                        </p:tgtEl>
                                        <p:attrNameLst>
                                          <p:attrName>style.color</p:attrName>
                                        </p:attrNameLst>
                                      </p:cBhvr>
                                      <p:to>
                                        <a:schemeClr val="bg1"/>
                                      </p:to>
                                    </p:animClr>
                                    <p:animClr clrSpc="rgb" dir="cw">
                                      <p:cBhvr>
                                        <p:cTn id="29" dur="250" autoRev="1" fill="remove"/>
                                        <p:tgtEl>
                                          <p:spTgt spid="5"/>
                                        </p:tgtEl>
                                        <p:attrNameLst>
                                          <p:attrName>fillcolor</p:attrName>
                                        </p:attrNameLst>
                                      </p:cBhvr>
                                      <p:to>
                                        <a:schemeClr val="bg1"/>
                                      </p:to>
                                    </p:animClr>
                                    <p:set>
                                      <p:cBhvr>
                                        <p:cTn id="30" dur="250" autoRev="1" fill="remove"/>
                                        <p:tgtEl>
                                          <p:spTgt spid="5"/>
                                        </p:tgtEl>
                                        <p:attrNameLst>
                                          <p:attrName>fill.type</p:attrName>
                                        </p:attrNameLst>
                                      </p:cBhvr>
                                      <p:to>
                                        <p:strVal val="solid"/>
                                      </p:to>
                                    </p:set>
                                    <p:set>
                                      <p:cBhvr>
                                        <p:cTn id="31" dur="250" autoRev="1" fill="remove"/>
                                        <p:tgtEl>
                                          <p:spTgt spid="5"/>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25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500"/>
                                        <p:tgtEl>
                                          <p:spTgt spid="4"/>
                                        </p:tgtEl>
                                      </p:cBhvr>
                                    </p:animEffect>
                                    <p:anim calcmode="lin" valueType="num">
                                      <p:cBhvr>
                                        <p:cTn id="37" dur="1500" fill="hold"/>
                                        <p:tgtEl>
                                          <p:spTgt spid="4"/>
                                        </p:tgtEl>
                                        <p:attrNameLst>
                                          <p:attrName>ppt_w</p:attrName>
                                        </p:attrNameLst>
                                      </p:cBhvr>
                                      <p:tavLst>
                                        <p:tav tm="0" fmla="#ppt_w*sin(2.5*pi*$)">
                                          <p:val>
                                            <p:fltVal val="0"/>
                                          </p:val>
                                        </p:tav>
                                        <p:tav tm="100000">
                                          <p:val>
                                            <p:fltVal val="1"/>
                                          </p:val>
                                        </p:tav>
                                      </p:tavLst>
                                    </p:anim>
                                    <p:anim calcmode="lin" valueType="num">
                                      <p:cBhvr>
                                        <p:cTn id="38" dur="1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250"/>
                                  </p:stCondLst>
                                  <p:childTnLst>
                                    <p:animScale>
                                      <p:cBhvr>
                                        <p:cTn id="42" dur="1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 y="0"/>
            <a:ext cx="8839199" cy="1066800"/>
          </a:xfrm>
        </p:spPr>
        <p:txBody>
          <a:bodyPr/>
          <a:lstStyle/>
          <a:p>
            <a:r>
              <a:rPr lang="ro-RO" sz="6000" dirty="0" smtClean="0">
                <a:solidFill>
                  <a:srgbClr val="FFC000"/>
                </a:solidFill>
                <a:latin typeface="Algerian" panose="04020705040A02060702" pitchFamily="82" charset="0"/>
              </a:rPr>
              <a:t>SUPRAVIETUITORUL </a:t>
            </a:r>
            <a:endParaRPr lang="ro-RO" sz="6000" dirty="0">
              <a:solidFill>
                <a:srgbClr val="FFC000"/>
              </a:solidFill>
              <a:latin typeface="Algerian" panose="04020705040A02060702" pitchFamily="82" charset="0"/>
            </a:endParaRPr>
          </a:p>
        </p:txBody>
      </p:sp>
      <p:sp>
        <p:nvSpPr>
          <p:cNvPr id="3" name="Substituent conținut 2"/>
          <p:cNvSpPr>
            <a:spLocks noGrp="1"/>
          </p:cNvSpPr>
          <p:nvPr>
            <p:ph idx="1"/>
          </p:nvPr>
        </p:nvSpPr>
        <p:spPr>
          <a:xfrm>
            <a:off x="143301" y="2030671"/>
            <a:ext cx="6020280" cy="4225053"/>
          </a:xfrm>
        </p:spPr>
        <p:txBody>
          <a:bodyPr>
            <a:normAutofit fontScale="70000" lnSpcReduction="20000"/>
          </a:bodyPr>
          <a:lstStyle/>
          <a:p>
            <a:r>
              <a:rPr lang="ro-RO" sz="3500" dirty="0">
                <a:solidFill>
                  <a:srgbClr val="FFC000"/>
                </a:solidFill>
              </a:rPr>
              <a:t>Pe 6 august 1945, domnul Yamaguchi era in </a:t>
            </a:r>
            <a:r>
              <a:rPr lang="ro-RO" sz="3500" dirty="0" err="1">
                <a:solidFill>
                  <a:srgbClr val="FFC000"/>
                </a:solidFill>
              </a:rPr>
              <a:t>calatorie</a:t>
            </a:r>
            <a:r>
              <a:rPr lang="ro-RO" sz="3500" dirty="0">
                <a:solidFill>
                  <a:srgbClr val="FFC000"/>
                </a:solidFill>
              </a:rPr>
              <a:t> de afaceri in Hiroshima, </a:t>
            </a:r>
            <a:r>
              <a:rPr lang="ro-RO" sz="3500" dirty="0" err="1">
                <a:solidFill>
                  <a:srgbClr val="FFC000"/>
                </a:solidFill>
              </a:rPr>
              <a:t>cand</a:t>
            </a:r>
            <a:r>
              <a:rPr lang="ro-RO" sz="3500" dirty="0">
                <a:solidFill>
                  <a:srgbClr val="FFC000"/>
                </a:solidFill>
              </a:rPr>
              <a:t> asupra </a:t>
            </a:r>
            <a:r>
              <a:rPr lang="ro-RO" sz="3500" dirty="0" err="1">
                <a:solidFill>
                  <a:srgbClr val="FFC000"/>
                </a:solidFill>
              </a:rPr>
              <a:t>orasului</a:t>
            </a:r>
            <a:r>
              <a:rPr lang="ro-RO" sz="3500" dirty="0">
                <a:solidFill>
                  <a:srgbClr val="FFC000"/>
                </a:solidFill>
              </a:rPr>
              <a:t> a fost aruncata bomba atomica.</a:t>
            </a:r>
          </a:p>
          <a:p>
            <a:r>
              <a:rPr lang="ro-RO" sz="3500" dirty="0">
                <a:solidFill>
                  <a:srgbClr val="FFC000"/>
                </a:solidFill>
              </a:rPr>
              <a:t>Cu arsuri pe </a:t>
            </a:r>
            <a:r>
              <a:rPr lang="ro-RO" sz="3500" dirty="0" err="1">
                <a:solidFill>
                  <a:srgbClr val="FFC000"/>
                </a:solidFill>
              </a:rPr>
              <a:t>jumatate</a:t>
            </a:r>
            <a:r>
              <a:rPr lang="ro-RO" sz="3500" dirty="0">
                <a:solidFill>
                  <a:srgbClr val="FFC000"/>
                </a:solidFill>
              </a:rPr>
              <a:t> din corp, el a petrecut noaptea in </a:t>
            </a:r>
            <a:r>
              <a:rPr lang="ro-RO" sz="3500" dirty="0" err="1">
                <a:solidFill>
                  <a:srgbClr val="FFC000"/>
                </a:solidFill>
              </a:rPr>
              <a:t>oras</a:t>
            </a:r>
            <a:r>
              <a:rPr lang="ro-RO" sz="3500" dirty="0">
                <a:solidFill>
                  <a:srgbClr val="FFC000"/>
                </a:solidFill>
              </a:rPr>
              <a:t>, pentru a se </a:t>
            </a:r>
            <a:r>
              <a:rPr lang="ro-RO" sz="3500" dirty="0" err="1">
                <a:solidFill>
                  <a:srgbClr val="FFC000"/>
                </a:solidFill>
              </a:rPr>
              <a:t>intoarce</a:t>
            </a:r>
            <a:r>
              <a:rPr lang="ro-RO" sz="3500" dirty="0">
                <a:solidFill>
                  <a:srgbClr val="FFC000"/>
                </a:solidFill>
              </a:rPr>
              <a:t> a doua zi </a:t>
            </a:r>
            <a:r>
              <a:rPr lang="ro-RO" sz="3500" dirty="0" err="1">
                <a:solidFill>
                  <a:srgbClr val="FFC000"/>
                </a:solidFill>
              </a:rPr>
              <a:t>acasa</a:t>
            </a:r>
            <a:r>
              <a:rPr lang="ro-RO" sz="3500" dirty="0">
                <a:solidFill>
                  <a:srgbClr val="FFC000"/>
                </a:solidFill>
              </a:rPr>
              <a:t>, in Nagasaki. Chiar la timp pentru cea de-a doua bomba atomica aruncata </a:t>
            </a:r>
            <a:r>
              <a:rPr lang="ro-RO" sz="3500" dirty="0" err="1">
                <a:solidFill>
                  <a:srgbClr val="FFC000"/>
                </a:solidFill>
              </a:rPr>
              <a:t>vreodata</a:t>
            </a:r>
            <a:r>
              <a:rPr lang="ro-RO" sz="3500" dirty="0">
                <a:solidFill>
                  <a:srgbClr val="FFC000"/>
                </a:solidFill>
              </a:rPr>
              <a:t> asupra unui </a:t>
            </a:r>
            <a:r>
              <a:rPr lang="ro-RO" sz="3500" dirty="0" err="1">
                <a:solidFill>
                  <a:srgbClr val="FFC000"/>
                </a:solidFill>
              </a:rPr>
              <a:t>oras</a:t>
            </a:r>
            <a:r>
              <a:rPr lang="ro-RO" sz="3500" dirty="0">
                <a:solidFill>
                  <a:srgbClr val="FFC000"/>
                </a:solidFill>
              </a:rPr>
              <a:t>, pe 9 august 1945.</a:t>
            </a:r>
          </a:p>
          <a:p>
            <a:pPr marL="0" indent="0">
              <a:buNone/>
            </a:pPr>
            <a:endParaRPr lang="ro-RO" dirty="0"/>
          </a:p>
        </p:txBody>
      </p:sp>
      <p:pic>
        <p:nvPicPr>
          <p:cNvPr id="4" name="Imagine 3"/>
          <p:cNvPicPr>
            <a:picLocks noChangeAspect="1"/>
          </p:cNvPicPr>
          <p:nvPr/>
        </p:nvPicPr>
        <p:blipFill>
          <a:blip r:embed="rId3"/>
          <a:stretch>
            <a:fillRect/>
          </a:stretch>
        </p:blipFill>
        <p:spPr>
          <a:xfrm>
            <a:off x="6096001" y="1752600"/>
            <a:ext cx="2808026" cy="4658046"/>
          </a:xfrm>
          <a:prstGeom prst="rect">
            <a:avLst/>
          </a:prstGeom>
        </p:spPr>
      </p:pic>
    </p:spTree>
    <p:extLst>
      <p:ext uri="{BB962C8B-B14F-4D97-AF65-F5344CB8AC3E}">
        <p14:creationId xmlns="" xmlns:p14="http://schemas.microsoft.com/office/powerpoint/2010/main" val="220929650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250" advClick="0" advTm="18000">
        <p15:prstTrans prst="airplane"/>
        <p:sndAc>
          <p:stSnd>
            <p:snd r:embed="" name="bomb.wav"/>
          </p:stSnd>
        </p:sndAc>
      </p:transition>
    </mc:Choice>
    <mc:Fallback>
      <p:transition spd="slow" advClick="0" advTm="18000">
        <p:fade/>
        <p:sndAc>
          <p:stSnd>
            <p:snd r:embed="rId2"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par>
                                <p:cTn id="8" presetID="42" presetClass="entr" presetSubtype="0" fill="hold" grpId="0" nodeType="with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750"/>
                                        <p:tgtEl>
                                          <p:spTgt spid="2"/>
                                        </p:tgtEl>
                                      </p:cBhvr>
                                    </p:animEffect>
                                    <p:anim calcmode="lin" valueType="num">
                                      <p:cBhvr>
                                        <p:cTn id="11" dur="1750" fill="hold"/>
                                        <p:tgtEl>
                                          <p:spTgt spid="2"/>
                                        </p:tgtEl>
                                        <p:attrNameLst>
                                          <p:attrName>ppt_x</p:attrName>
                                        </p:attrNameLst>
                                      </p:cBhvr>
                                      <p:tavLst>
                                        <p:tav tm="0">
                                          <p:val>
                                            <p:strVal val="#ppt_x"/>
                                          </p:val>
                                        </p:tav>
                                        <p:tav tm="100000">
                                          <p:val>
                                            <p:strVal val="#ppt_x"/>
                                          </p:val>
                                        </p:tav>
                                      </p:tavLst>
                                    </p:anim>
                                    <p:anim calcmode="lin" valueType="num">
                                      <p:cBhvr>
                                        <p:cTn id="12" dur="1750" fill="hold"/>
                                        <p:tgtEl>
                                          <p:spTgt spid="2"/>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1500"/>
                                        <p:tgtEl>
                                          <p:spTgt spid="3">
                                            <p:txEl>
                                              <p:pRg st="0" end="0"/>
                                            </p:txEl>
                                          </p:spTgt>
                                        </p:tgtEl>
                                      </p:cBhvr>
                                    </p:animEffect>
                                  </p:childTnLst>
                                </p:cTn>
                              </p:par>
                              <p:par>
                                <p:cTn id="16" presetID="16" presetClass="entr" presetSubtype="21" fill="hold" nodeType="withEffect">
                                  <p:stCondLst>
                                    <p:cond delay="25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01949" y="951683"/>
            <a:ext cx="5622233" cy="905799"/>
          </a:xfrm>
        </p:spPr>
        <p:txBody>
          <a:bodyPr/>
          <a:lstStyle/>
          <a:p>
            <a:r>
              <a:rPr lang="ro-RO" dirty="0" smtClean="0">
                <a:solidFill>
                  <a:srgbClr val="FF0000"/>
                </a:solidFill>
                <a:latin typeface="Algerian" panose="04020705040A02060702" pitchFamily="82" charset="0"/>
                <a:ea typeface="Verdana" panose="020B0604030504040204" pitchFamily="34" charset="0"/>
                <a:cs typeface="Verdana" panose="020B0604030504040204" pitchFamily="34" charset="0"/>
              </a:rPr>
              <a:t>OMENIREA TREBUIE SA TERMINE RAZBOAIELE PENTRU CA ALTFEL RAZBOAIELE VOR TERMINA OMENIREA ! </a:t>
            </a:r>
            <a:r>
              <a:rPr lang="ro-RO"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r>
            <a:br>
              <a:rPr lang="ro-RO" dirty="0" smtClean="0">
                <a:solidFill>
                  <a:srgbClr val="FF0000"/>
                </a:solidFill>
                <a:latin typeface="Verdana" panose="020B0604030504040204" pitchFamily="34" charset="0"/>
                <a:ea typeface="Verdana" panose="020B0604030504040204" pitchFamily="34" charset="0"/>
                <a:cs typeface="Verdana" panose="020B0604030504040204" pitchFamily="34" charset="0"/>
              </a:rPr>
            </a:br>
            <a:r>
              <a:rPr lang="ro-RO" dirty="0">
                <a:solidFill>
                  <a:srgbClr val="FF0000"/>
                </a:solidFill>
                <a:latin typeface="Verdana" panose="020B0604030504040204" pitchFamily="34" charset="0"/>
                <a:ea typeface="Verdana" panose="020B0604030504040204" pitchFamily="34" charset="0"/>
                <a:cs typeface="Verdana" panose="020B0604030504040204" pitchFamily="34" charset="0"/>
              </a:rPr>
              <a:t/>
            </a:r>
            <a:br>
              <a:rPr lang="ro-RO" dirty="0">
                <a:solidFill>
                  <a:srgbClr val="FF0000"/>
                </a:solidFill>
                <a:latin typeface="Verdana" panose="020B0604030504040204" pitchFamily="34" charset="0"/>
                <a:ea typeface="Verdana" panose="020B0604030504040204" pitchFamily="34" charset="0"/>
                <a:cs typeface="Verdana" panose="020B0604030504040204" pitchFamily="34" charset="0"/>
              </a:rPr>
            </a:br>
            <a:r>
              <a:rPr lang="ro-RO" dirty="0" smtClean="0">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ro-RO" dirty="0" smtClean="0">
                <a:solidFill>
                  <a:srgbClr val="FF0000"/>
                </a:solidFill>
                <a:latin typeface="Algerian" panose="04020705040A02060702" pitchFamily="82" charset="0"/>
                <a:ea typeface="Verdana" panose="020B0604030504040204" pitchFamily="34" charset="0"/>
                <a:cs typeface="Verdana" panose="020B0604030504040204" pitchFamily="34" charset="0"/>
              </a:rPr>
              <a:t>JOHN. F. KENNEDY.</a:t>
            </a:r>
            <a:endParaRPr lang="ro-RO" dirty="0">
              <a:solidFill>
                <a:srgbClr val="FF0000"/>
              </a:solidFill>
              <a:latin typeface="Algerian" panose="04020705040A02060702" pitchFamily="82" charset="0"/>
              <a:ea typeface="Verdana" panose="020B0604030504040204" pitchFamily="34" charset="0"/>
              <a:cs typeface="Verdana" panose="020B0604030504040204" pitchFamily="34" charset="0"/>
            </a:endParaRPr>
          </a:p>
        </p:txBody>
      </p:sp>
      <p:pic>
        <p:nvPicPr>
          <p:cNvPr id="4" name="Imagine 3"/>
          <p:cNvPicPr>
            <a:picLocks noChangeAspect="1"/>
          </p:cNvPicPr>
          <p:nvPr/>
        </p:nvPicPr>
        <p:blipFill>
          <a:blip r:embed="rId3"/>
          <a:stretch>
            <a:fillRect/>
          </a:stretch>
        </p:blipFill>
        <p:spPr>
          <a:xfrm>
            <a:off x="5791200" y="1828800"/>
            <a:ext cx="3080768" cy="4435523"/>
          </a:xfrm>
          <a:prstGeom prst="rect">
            <a:avLst/>
          </a:prstGeom>
        </p:spPr>
      </p:pic>
      <p:sp>
        <p:nvSpPr>
          <p:cNvPr id="5" name="Rectangle 4"/>
          <p:cNvSpPr/>
          <p:nvPr/>
        </p:nvSpPr>
        <p:spPr>
          <a:xfrm>
            <a:off x="7772400" y="0"/>
            <a:ext cx="609600" cy="1219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 xmlns:p14="http://schemas.microsoft.com/office/powerpoint/2010/main" val="152125955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Tm="14000">
        <p15:prstTrans prst="fracture"/>
        <p:sndAc>
          <p:stSnd>
            <p:snd r:embed="" name="bomb.wav"/>
          </p:stSnd>
        </p:sndAc>
      </p:transition>
    </mc:Choice>
    <mc:Fallback>
      <p:transition spd="slow" advTm="14000">
        <p:fade/>
        <p:sndAc>
          <p:stSnd>
            <p:snd r:embed="rId2"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301627" y="228600"/>
            <a:ext cx="8540750" cy="838200"/>
          </a:xfrm>
        </p:spPr>
        <p:txBody>
          <a:bodyPr/>
          <a:lstStyle/>
          <a:p>
            <a:pPr eaLnBrk="1" hangingPunct="1">
              <a:defRPr/>
            </a:pPr>
            <a:r>
              <a:rPr lang="ro-RO" smtClean="0"/>
              <a:t>1944 – victorii pe toate fronturile</a:t>
            </a:r>
          </a:p>
        </p:txBody>
      </p:sp>
      <p:sp>
        <p:nvSpPr>
          <p:cNvPr id="34826" name="Rectangle 10"/>
          <p:cNvSpPr>
            <a:spLocks noGrp="1" noRot="1" noChangeArrowheads="1"/>
          </p:cNvSpPr>
          <p:nvPr>
            <p:ph type="body" sz="half" idx="1"/>
          </p:nvPr>
        </p:nvSpPr>
        <p:spPr>
          <a:xfrm>
            <a:off x="301650" y="1143020"/>
            <a:ext cx="4956175" cy="4956175"/>
          </a:xfrm>
        </p:spPr>
        <p:txBody>
          <a:bodyPr/>
          <a:lstStyle/>
          <a:p>
            <a:pPr eaLnBrk="1" hangingPunct="1">
              <a:lnSpc>
                <a:spcPct val="90000"/>
              </a:lnSpc>
            </a:pPr>
            <a:r>
              <a:rPr lang="ro-RO" sz="2000" dirty="0" smtClean="0"/>
              <a:t>Primăvara - Trupele sovietice au intrat pe teritoriul Poloniei şi României.</a:t>
            </a:r>
          </a:p>
          <a:p>
            <a:pPr eaLnBrk="1" hangingPunct="1">
              <a:lnSpc>
                <a:spcPct val="90000"/>
              </a:lnSpc>
            </a:pPr>
            <a:r>
              <a:rPr lang="ro-RO" sz="2000" dirty="0" smtClean="0"/>
              <a:t> 6 iunie – trupele anglo-americane au debarcat în Normandia şi în lunile următoare au eliberat Franţa şi Belgia .</a:t>
            </a:r>
          </a:p>
          <a:p>
            <a:pPr eaLnBrk="1" hangingPunct="1">
              <a:lnSpc>
                <a:spcPct val="90000"/>
              </a:lnSpc>
            </a:pPr>
            <a:r>
              <a:rPr lang="ro-RO" sz="2000" dirty="0" smtClean="0"/>
              <a:t>Iunie –august , trupele sovietice ajung la Vistula</a:t>
            </a:r>
          </a:p>
          <a:p>
            <a:pPr eaLnBrk="1" hangingPunct="1">
              <a:lnSpc>
                <a:spcPct val="90000"/>
              </a:lnSpc>
            </a:pPr>
            <a:r>
              <a:rPr lang="ro-RO" sz="2000" dirty="0" smtClean="0"/>
              <a:t>23 august România iese din alianta cu Germania şi se alătură Naţiunilor Unite.</a:t>
            </a:r>
          </a:p>
          <a:p>
            <a:pPr eaLnBrk="1" hangingPunct="1">
              <a:lnSpc>
                <a:spcPct val="90000"/>
              </a:lnSpc>
            </a:pPr>
            <a:r>
              <a:rPr lang="ro-RO" sz="2000" dirty="0" smtClean="0"/>
              <a:t>Finlanda şi Bulgaria au capitulat, trupele germane se retrag din Balcani.</a:t>
            </a:r>
          </a:p>
          <a:p>
            <a:pPr eaLnBrk="1" hangingPunct="1">
              <a:lnSpc>
                <a:spcPct val="90000"/>
              </a:lnSpc>
            </a:pPr>
            <a:r>
              <a:rPr lang="ro-RO" sz="2000" dirty="0" smtClean="0"/>
              <a:t>Octombrie – forţele japoneze au fost înfrânte în bătălia din Marea Filipinelor.</a:t>
            </a:r>
          </a:p>
          <a:p>
            <a:pPr eaLnBrk="1" hangingPunct="1">
              <a:lnSpc>
                <a:spcPct val="90000"/>
              </a:lnSpc>
            </a:pPr>
            <a:r>
              <a:rPr lang="ro-RO" sz="2000" dirty="0" smtClean="0"/>
              <a:t>Decembrie – esecul ofensivei germane din Ardeni.</a:t>
            </a:r>
          </a:p>
          <a:p>
            <a:pPr eaLnBrk="1" hangingPunct="1">
              <a:lnSpc>
                <a:spcPct val="90000"/>
              </a:lnSpc>
            </a:pPr>
            <a:endParaRPr lang="ro-RO" sz="2000" dirty="0" smtClean="0"/>
          </a:p>
        </p:txBody>
      </p:sp>
      <p:pic>
        <p:nvPicPr>
          <p:cNvPr id="14340" name="Picture 13" descr="Fișier:Breakout.jpg"/>
          <p:cNvPicPr>
            <a:picLocks noGrp="1" noChangeAspect="1" noChangeArrowheads="1"/>
          </p:cNvPicPr>
          <p:nvPr>
            <p:ph sz="quarter" idx="2"/>
          </p:nvPr>
        </p:nvPicPr>
        <p:blipFill>
          <a:blip r:embed="rId3"/>
          <a:srcRect/>
          <a:stretch>
            <a:fillRect/>
          </a:stretch>
        </p:blipFill>
        <p:spPr>
          <a:xfrm>
            <a:off x="5562617" y="1295400"/>
            <a:ext cx="3046413" cy="2325688"/>
          </a:xfrm>
          <a:noFill/>
        </p:spPr>
      </p:pic>
      <p:pic>
        <p:nvPicPr>
          <p:cNvPr id="14341" name="Picture 14" descr="File:Ronson flame tank Iwo Jima.jpg"/>
          <p:cNvPicPr>
            <a:picLocks noGrp="1" noChangeAspect="1" noChangeArrowheads="1"/>
          </p:cNvPicPr>
          <p:nvPr>
            <p:ph sz="quarter" idx="3"/>
          </p:nvPr>
        </p:nvPicPr>
        <p:blipFill>
          <a:blip r:embed="rId4"/>
          <a:srcRect/>
          <a:stretch>
            <a:fillRect/>
          </a:stretch>
        </p:blipFill>
        <p:spPr>
          <a:xfrm>
            <a:off x="5334000" y="3733800"/>
            <a:ext cx="3581400" cy="1600200"/>
          </a:xfrm>
          <a:noFill/>
        </p:spPr>
      </p:pic>
    </p:spTree>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389" y="685800"/>
            <a:ext cx="7151830"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i="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AL II-LEA RAZBOI MONDIAL</a:t>
            </a:r>
            <a:endParaRPr lang="en-US" sz="4800" b="1" i="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endParaRPr>
          </a:p>
        </p:txBody>
      </p:sp>
      <p:sp>
        <p:nvSpPr>
          <p:cNvPr id="5" name="Rectangle 4"/>
          <p:cNvSpPr/>
          <p:nvPr/>
        </p:nvSpPr>
        <p:spPr>
          <a:xfrm>
            <a:off x="4953000" y="1752600"/>
            <a:ext cx="3698833"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Nume</a:t>
            </a: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 : </a:t>
            </a:r>
            <a:r>
              <a:rPr lang="en-US" sz="2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bunaiasu</a:t>
            </a: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 </a:t>
            </a:r>
            <a:r>
              <a:rPr lang="en-US" sz="2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robert</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endParaRPr>
          </a:p>
        </p:txBody>
      </p:sp>
      <p:sp>
        <p:nvSpPr>
          <p:cNvPr id="10" name="Rectangle 9"/>
          <p:cNvSpPr/>
          <p:nvPr/>
        </p:nvSpPr>
        <p:spPr>
          <a:xfrm>
            <a:off x="287013" y="2967335"/>
            <a:ext cx="8569974"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Impactul asupra civililor. Atrocităţile de război</a:t>
            </a:r>
            <a:endParaRPr lang="ro-RO"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ransition>
    <p:cover dir="l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029200" cy="4525963"/>
          </a:xfrm>
        </p:spPr>
        <p:txBody>
          <a:bodyPr>
            <a:noAutofit/>
          </a:bodyPr>
          <a:lstStyle/>
          <a:p>
            <a:r>
              <a:rPr lang="vi-VN" sz="1200" dirty="0" smtClean="0"/>
              <a:t>Al Doilea Război Mondial a fost martorul unor atrocităţi la scară globală împotriva populaţiei civile a mai multor naţiuni împlicate în conflagraţie. Germanii au ucis între 11 şi 24 de milioane de civili în acte atent plănuite, care pot fi caracterizate doar ca genocid şi crimă în masă, acţiuni care aveau de multe ori prioritate în faţa nevoilor militare presante. Uniunea Sovietică şi Japonia au folosit sistemul lagărelor de muncă, uneori impotriva propriilor cetăţeni. Japonia a ucis aproximativ 6 milioane de cetăţeni în zonele ocupate, iar URSS aproximativ 4 milioane, din care jumătate erau cetăţeni sovietici. Britanicii au supus</a:t>
            </a:r>
            <a:r>
              <a:rPr lang="en-CA" sz="1200" dirty="0" smtClean="0"/>
              <a:t> </a:t>
            </a:r>
            <a:r>
              <a:rPr lang="vi-VN" sz="1200" dirty="0" smtClean="0"/>
              <a:t>bombardamentelor-covor mai multe oraşe germane, (în parte ca răspuns la bombardamentele germane asupra Londrei ), dar au continuat aceste atacuri chiar şi după ce valoarea lor strategică a devenit incertă, (este cazul bombardării Dresdei din 1945). Astfel de bombardamente au dus la </a:t>
            </a:r>
            <a:r>
              <a:rPr lang="ro-RO" sz="1200" dirty="0" smtClean="0"/>
              <a:t>moartea a sute de mii de civili germani. </a:t>
            </a:r>
            <a:endParaRPr lang="ro-RO" sz="1200" dirty="0"/>
          </a:p>
        </p:txBody>
      </p:sp>
      <p:sp>
        <p:nvSpPr>
          <p:cNvPr id="4" name="Title 3"/>
          <p:cNvSpPr>
            <a:spLocks noGrp="1"/>
          </p:cNvSpPr>
          <p:nvPr>
            <p:ph type="title"/>
          </p:nvPr>
        </p:nvSpPr>
        <p:spPr>
          <a:xfrm>
            <a:off x="457200" y="646082"/>
            <a:ext cx="5942652"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vi-VN" sz="2000" dirty="0" smtClean="0"/>
              <a:t>Impactul asupra civililor. Atrocităţile de război</a:t>
            </a:r>
            <a:endParaRPr lang="ro-RO" sz="2000" dirty="0"/>
          </a:p>
        </p:txBody>
      </p:sp>
      <p:pic>
        <p:nvPicPr>
          <p:cNvPr id="5" name="Picture 4" descr="1.jpg"/>
          <p:cNvPicPr>
            <a:picLocks noChangeAspect="1"/>
          </p:cNvPicPr>
          <p:nvPr/>
        </p:nvPicPr>
        <p:blipFill>
          <a:blip r:embed="rId2" cstate="print"/>
          <a:stretch>
            <a:fillRect/>
          </a:stretch>
        </p:blipFill>
        <p:spPr>
          <a:xfrm>
            <a:off x="5622225" y="1676400"/>
            <a:ext cx="3178875" cy="1981200"/>
          </a:xfrm>
          <a:prstGeom prst="rect">
            <a:avLst/>
          </a:prstGeom>
        </p:spPr>
      </p:pic>
      <p:pic>
        <p:nvPicPr>
          <p:cNvPr id="6" name="Picture 5" descr="2.jpg"/>
          <p:cNvPicPr>
            <a:picLocks noChangeAspect="1"/>
          </p:cNvPicPr>
          <p:nvPr/>
        </p:nvPicPr>
        <p:blipFill>
          <a:blip r:embed="rId3" cstate="print"/>
          <a:stretch>
            <a:fillRect/>
          </a:stretch>
        </p:blipFill>
        <p:spPr>
          <a:xfrm>
            <a:off x="4648200" y="4724400"/>
            <a:ext cx="3071893" cy="1914525"/>
          </a:xfrm>
          <a:prstGeom prst="rect">
            <a:avLst/>
          </a:prstGeom>
        </p:spPr>
      </p:pic>
    </p:spTree>
  </p:cSld>
  <p:clrMapOvr>
    <a:masterClrMapping/>
  </p:clrMapOvr>
  <p:transition>
    <p:wipe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371600"/>
            <a:ext cx="4876800" cy="4525963"/>
          </a:xfrm>
        </p:spPr>
        <p:txBody>
          <a:bodyPr>
            <a:normAutofit/>
          </a:bodyPr>
          <a:lstStyle/>
          <a:p>
            <a:r>
              <a:rPr lang="vi-VN" sz="1600" dirty="0" smtClean="0"/>
              <a:t>Mai mult, aviaţia aliată anglo-americană a dus la îndeplinire mai multe bombardamente strategice asupra oraşelor japoneze, în care zonele industriale erau întreţesute cu cele civile, ducând la moartea sutelor de mii de civili. Aceste atacuri au culminat cu lansarea celor două bombe nucleare de la Hiroşima şi Nagasaki. Proporţiile atrocităţilor celui de-al Doilea Război Mondial fac parte din moştenirea războiului şi au un impact de durată asupra civilizaţiei umane.</a:t>
            </a:r>
            <a:endParaRPr lang="ro-RO" sz="1600" dirty="0"/>
          </a:p>
        </p:txBody>
      </p:sp>
      <p:pic>
        <p:nvPicPr>
          <p:cNvPr id="6" name="Picture 5" descr="3.jpg"/>
          <p:cNvPicPr>
            <a:picLocks noChangeAspect="1"/>
          </p:cNvPicPr>
          <p:nvPr/>
        </p:nvPicPr>
        <p:blipFill>
          <a:blip r:embed="rId2" cstate="print"/>
          <a:stretch>
            <a:fillRect/>
          </a:stretch>
        </p:blipFill>
        <p:spPr>
          <a:xfrm>
            <a:off x="5334000" y="152400"/>
            <a:ext cx="2667000" cy="2819400"/>
          </a:xfrm>
          <a:prstGeom prst="rect">
            <a:avLst/>
          </a:prstGeom>
        </p:spPr>
      </p:pic>
      <p:pic>
        <p:nvPicPr>
          <p:cNvPr id="7" name="Picture 6" descr="4.jpg"/>
          <p:cNvPicPr>
            <a:picLocks noChangeAspect="1"/>
          </p:cNvPicPr>
          <p:nvPr/>
        </p:nvPicPr>
        <p:blipFill>
          <a:blip r:embed="rId3" cstate="print"/>
          <a:stretch>
            <a:fillRect/>
          </a:stretch>
        </p:blipFill>
        <p:spPr>
          <a:xfrm>
            <a:off x="5943600" y="3733800"/>
            <a:ext cx="2895600" cy="2133600"/>
          </a:xfrm>
          <a:prstGeom prst="rect">
            <a:avLst/>
          </a:prstGeom>
        </p:spPr>
      </p:pic>
    </p:spTree>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066800"/>
            <a:ext cx="8229600" cy="4525963"/>
          </a:xfrm>
        </p:spPr>
        <p:txBody>
          <a:bodyPr>
            <a:normAutofit/>
          </a:bodyPr>
          <a:lstStyle/>
          <a:p>
            <a:pPr fontAlgn="base"/>
            <a:r>
              <a:rPr lang="en-CA" sz="1600" dirty="0" smtClean="0"/>
              <a:t>A</a:t>
            </a:r>
            <a:r>
              <a:rPr lang="ro-RO" sz="1600" dirty="0" smtClean="0"/>
              <a:t>veau loc </a:t>
            </a:r>
            <a:r>
              <a:rPr lang="ro-RO" sz="1600" b="1" dirty="0" smtClean="0"/>
              <a:t>lupte</a:t>
            </a:r>
            <a:r>
              <a:rPr lang="ro-RO" sz="1600" dirty="0" smtClean="0"/>
              <a:t>, poate mai </a:t>
            </a:r>
            <a:r>
              <a:rPr lang="ro-RO" sz="1600" b="1" dirty="0" smtClean="0"/>
              <a:t>cumplite </a:t>
            </a:r>
            <a:r>
              <a:rPr lang="ro-RO" sz="1600" dirty="0" smtClean="0"/>
              <a:t>decat cele de pe </a:t>
            </a:r>
            <a:r>
              <a:rPr lang="ro-RO" sz="1600" b="1" dirty="0" smtClean="0"/>
              <a:t>front</a:t>
            </a:r>
            <a:r>
              <a:rPr lang="ro-RO" sz="1600" dirty="0" smtClean="0"/>
              <a:t>, iar multe fapte descrise sunt mult prea atroce ca sa-si gaseasca o justificare in dorinta de supravietuire.</a:t>
            </a:r>
          </a:p>
          <a:p>
            <a:pPr fontAlgn="base"/>
            <a:r>
              <a:rPr lang="ro-RO" sz="1600" dirty="0" smtClean="0"/>
              <a:t>Batranii erau jefuiti pe strada, femeile violate cu bestialitate, iar magazinele sparte si jefuite. Cei care comiteau aceste orori erau deseori chiar vecinii victimelor.</a:t>
            </a:r>
          </a:p>
          <a:p>
            <a:pPr fontAlgn="base"/>
            <a:r>
              <a:rPr lang="ro-RO" sz="1600" dirty="0" smtClean="0"/>
              <a:t>In acele zile din mai 1945 insa, un accent sau un nume “mai exotic” putea fi condamnarea la moartea, pentru ca simpla banuiala ca o persoana era de partea inamicului (a </a:t>
            </a:r>
            <a:r>
              <a:rPr lang="ro-RO" sz="1600" b="1" dirty="0" smtClean="0"/>
              <a:t>nazistilor</a:t>
            </a:r>
            <a:r>
              <a:rPr lang="ro-RO" sz="1600" dirty="0" smtClean="0"/>
              <a:t>) aducea o sentinta definitiva. Femeile banuite ca au avut aventuri cu soldatii germani erau umilite in public, batute si rase in cap.</a:t>
            </a:r>
          </a:p>
          <a:p>
            <a:pPr>
              <a:buNone/>
            </a:pPr>
            <a:endParaRPr lang="ro-RO" dirty="0"/>
          </a:p>
        </p:txBody>
      </p:sp>
      <p:sp>
        <p:nvSpPr>
          <p:cNvPr id="6" name="Title 5"/>
          <p:cNvSpPr>
            <a:spLocks noGrp="1"/>
          </p:cNvSpPr>
          <p:nvPr>
            <p:ph type="title"/>
          </p:nvPr>
        </p:nvSpPr>
        <p:spPr/>
        <p:txBody>
          <a:bodyPr>
            <a:normAutofit/>
          </a:bodyPr>
          <a:lstStyle/>
          <a:p>
            <a:r>
              <a:rPr lang="en-CA" sz="2400" dirty="0" err="1" smtClean="0"/>
              <a:t>Curiozitati</a:t>
            </a:r>
            <a:r>
              <a:rPr lang="en-CA" sz="2400" dirty="0" smtClean="0"/>
              <a:t>:</a:t>
            </a:r>
            <a:endParaRPr lang="ro-RO" sz="2400" dirty="0"/>
          </a:p>
        </p:txBody>
      </p:sp>
      <p:pic>
        <p:nvPicPr>
          <p:cNvPr id="4" name="Picture 3" descr="5.jpg"/>
          <p:cNvPicPr>
            <a:picLocks noChangeAspect="1"/>
          </p:cNvPicPr>
          <p:nvPr/>
        </p:nvPicPr>
        <p:blipFill>
          <a:blip r:embed="rId2" cstate="print"/>
          <a:stretch>
            <a:fillRect/>
          </a:stretch>
        </p:blipFill>
        <p:spPr>
          <a:xfrm>
            <a:off x="6248400" y="3810000"/>
            <a:ext cx="2085975" cy="2819400"/>
          </a:xfrm>
          <a:prstGeom prst="rect">
            <a:avLst/>
          </a:prstGeom>
        </p:spPr>
      </p:pic>
      <p:pic>
        <p:nvPicPr>
          <p:cNvPr id="7" name="Picture 6" descr="7.jpg"/>
          <p:cNvPicPr>
            <a:picLocks noChangeAspect="1"/>
          </p:cNvPicPr>
          <p:nvPr/>
        </p:nvPicPr>
        <p:blipFill>
          <a:blip r:embed="rId3" cstate="print"/>
          <a:stretch>
            <a:fillRect/>
          </a:stretch>
        </p:blipFill>
        <p:spPr>
          <a:xfrm>
            <a:off x="1600200" y="3810000"/>
            <a:ext cx="2833858" cy="2133600"/>
          </a:xfrm>
          <a:prstGeom prst="rect">
            <a:avLst/>
          </a:prstGeom>
        </p:spPr>
      </p:pic>
    </p:spTree>
  </p:cSld>
  <p:clrMapOvr>
    <a:masterClrMapping/>
  </p:clrMapOvr>
  <p:transition>
    <p:wipe di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609600"/>
            <a:ext cx="5867400" cy="4525963"/>
          </a:xfrm>
        </p:spPr>
        <p:txBody>
          <a:bodyPr>
            <a:normAutofit/>
          </a:bodyPr>
          <a:lstStyle/>
          <a:p>
            <a:pPr fontAlgn="base"/>
            <a:r>
              <a:rPr lang="ro-RO" sz="1600" dirty="0" smtClean="0"/>
              <a:t>In orasul Nemmersdorf, prima localitate ocupata de armata rusa, toti civilii au fost ucisi: femei, batrani, copii. Un corespondent de razboi elvetian le scria cititorilor ca nu poate descrie in cuvinte brutalitatea cu care au avut loc aceste crime si nici mutilarile ingrozitoare ale cadavrelor.</a:t>
            </a:r>
          </a:p>
          <a:p>
            <a:pPr fontAlgn="base"/>
            <a:r>
              <a:rPr lang="ro-RO" sz="1600" dirty="0" smtClean="0"/>
              <a:t>In alte orase, femeile erau violate in grup si apoi macelarite. Intr-o biserica din Gross Heydekrug, o tanara a fost crucificata pe altar, alaturi de doi soldati germani</a:t>
            </a:r>
            <a:r>
              <a:rPr lang="en-US" sz="1600" dirty="0" smtClean="0"/>
              <a:t>.</a:t>
            </a:r>
            <a:endParaRPr lang="ro-RO" sz="1600" dirty="0" smtClean="0"/>
          </a:p>
          <a:p>
            <a:endParaRPr lang="ro-RO" sz="2000" dirty="0"/>
          </a:p>
        </p:txBody>
      </p:sp>
      <p:pic>
        <p:nvPicPr>
          <p:cNvPr id="4" name="Picture 3" descr="6.jpg"/>
          <p:cNvPicPr>
            <a:picLocks noChangeAspect="1"/>
          </p:cNvPicPr>
          <p:nvPr/>
        </p:nvPicPr>
        <p:blipFill>
          <a:blip r:embed="rId2" cstate="print"/>
          <a:stretch>
            <a:fillRect/>
          </a:stretch>
        </p:blipFill>
        <p:spPr>
          <a:xfrm>
            <a:off x="5105400" y="3276600"/>
            <a:ext cx="3583663" cy="2895600"/>
          </a:xfrm>
          <a:prstGeom prst="rect">
            <a:avLst/>
          </a:prstGeom>
        </p:spPr>
      </p:pic>
      <p:pic>
        <p:nvPicPr>
          <p:cNvPr id="5" name="Picture 4" descr="8.jpg"/>
          <p:cNvPicPr>
            <a:picLocks noChangeAspect="1"/>
          </p:cNvPicPr>
          <p:nvPr/>
        </p:nvPicPr>
        <p:blipFill>
          <a:blip r:embed="rId3" cstate="print"/>
          <a:stretch>
            <a:fillRect/>
          </a:stretch>
        </p:blipFill>
        <p:spPr>
          <a:xfrm>
            <a:off x="685800" y="3429000"/>
            <a:ext cx="2819400" cy="2169616"/>
          </a:xfrm>
          <a:prstGeom prst="rect">
            <a:avLst/>
          </a:prstGeom>
        </p:spPr>
      </p:pic>
    </p:spTree>
  </p:cSld>
  <p:clrMapOvr>
    <a:masterClrMapping/>
  </p:clrMapOvr>
  <p:transition>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626291"/>
          </a:xfrm>
        </p:spPr>
        <p:txBody>
          <a:bodyPr>
            <a:normAutofit/>
          </a:bodyPr>
          <a:lstStyle/>
          <a:p>
            <a:pPr>
              <a:buNone/>
            </a:pPr>
            <a:endParaRPr lang="en-US" b="1" dirty="0" smtClean="0"/>
          </a:p>
          <a:p>
            <a:pPr>
              <a:buNone/>
            </a:pPr>
            <a:r>
              <a:rPr lang="vi-VN" sz="2400" b="1" dirty="0" smtClean="0">
                <a:solidFill>
                  <a:srgbClr val="C00000"/>
                </a:solidFill>
              </a:rPr>
              <a:t>Cum a fost masacrată o femeie despre care se credea</a:t>
            </a:r>
            <a:r>
              <a:rPr lang="en-CA" sz="2400" b="1" dirty="0" smtClean="0">
                <a:solidFill>
                  <a:srgbClr val="C00000"/>
                </a:solidFill>
              </a:rPr>
              <a:t> </a:t>
            </a:r>
            <a:r>
              <a:rPr lang="vi-VN" sz="2400" b="1" dirty="0" smtClean="0">
                <a:solidFill>
                  <a:srgbClr val="C00000"/>
                </a:solidFill>
              </a:rPr>
              <a:t>că e spion</a:t>
            </a:r>
            <a:r>
              <a:rPr lang="en-CA" sz="2400" b="1" dirty="0" smtClean="0">
                <a:solidFill>
                  <a:srgbClr val="C00000"/>
                </a:solidFill>
              </a:rPr>
              <a:t>:</a:t>
            </a:r>
            <a:endParaRPr lang="vi-VN" sz="2400" dirty="0" smtClean="0">
              <a:solidFill>
                <a:srgbClr val="C00000"/>
              </a:solidFill>
            </a:endParaRPr>
          </a:p>
          <a:p>
            <a:pPr>
              <a:buNone/>
            </a:pPr>
            <a:r>
              <a:rPr lang="en-CA" sz="1800" dirty="0" smtClean="0"/>
              <a:t>  </a:t>
            </a:r>
          </a:p>
          <a:p>
            <a:pPr>
              <a:buNone/>
            </a:pPr>
            <a:r>
              <a:rPr lang="en-CA" sz="1800" dirty="0" smtClean="0"/>
              <a:t>   </a:t>
            </a:r>
            <a:r>
              <a:rPr lang="vi-VN" sz="1800" dirty="0" smtClean="0"/>
              <a:t>Într-unul din pasajele cărţii, apare o poveste terifiantă legată de o femeie care se presupunea că era spion de război: "În primul lagăr pentru ofiţeri în care am fost ţinut, era un tip prost din Frankfurt, un tânăr locotenent. Şi ne-a povestit cum au prins o femeie-spion în împrejurimi: «Prima dată am lovit-o peste sâni cu un băţ şi apoi am bătut-o cu o baionetă. După aia am violat-o şi am aruncat-o afară, trăgând în ea. Când zăcea pe spate, am aruncat cu grenade în ea. Când o grenadă cădea aproape de trupul ei, urla». Şi, gândiţi-vă, erau opt ofiţeri germani la masă cu mine şi toţi râdeau în hohote".</a:t>
            </a:r>
          </a:p>
          <a:p>
            <a:endParaRPr lang="ro-RO" dirty="0"/>
          </a:p>
        </p:txBody>
      </p:sp>
    </p:spTree>
  </p:cSld>
  <p:clrMapOvr>
    <a:masterClrMapping/>
  </p:clrMapOvr>
  <p:transition>
    <p:circl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p:cNvSpPr>
            <a:spLocks noGrp="1"/>
          </p:cNvSpPr>
          <p:nvPr>
            <p:ph idx="1"/>
          </p:nvPr>
        </p:nvSpPr>
        <p:spPr/>
        <p:txBody>
          <a:bodyPr/>
          <a:lstStyle/>
          <a:p>
            <a:endParaRPr lang="ro-RO"/>
          </a:p>
        </p:txBody>
      </p:sp>
      <p:sp>
        <p:nvSpPr>
          <p:cNvPr id="3" name="Titlu 2"/>
          <p:cNvSpPr>
            <a:spLocks noGrp="1"/>
          </p:cNvSpPr>
          <p:nvPr>
            <p:ph type="title"/>
          </p:nvPr>
        </p:nvSpPr>
        <p:spPr/>
        <p:txBody>
          <a:bodyPr/>
          <a:lstStyle/>
          <a:p>
            <a:endParaRPr lang="ro-RO"/>
          </a:p>
        </p:txBody>
      </p:sp>
      <p:pic>
        <p:nvPicPr>
          <p:cNvPr id="1026" name="Picture 2" descr="C:\Users\Sandi\Downloads\13199214_489717797888063_1482697879_o.jpg"/>
          <p:cNvPicPr>
            <a:picLocks noChangeAspect="1" noChangeArrowheads="1"/>
          </p:cNvPicPr>
          <p:nvPr/>
        </p:nvPicPr>
        <p:blipFill>
          <a:blip r:embed="rId2"/>
          <a:srcRect/>
          <a:stretch>
            <a:fillRect/>
          </a:stretch>
        </p:blipFill>
        <p:spPr bwMode="auto">
          <a:xfrm>
            <a:off x="0" y="0"/>
            <a:ext cx="9144000" cy="6858001"/>
          </a:xfrm>
          <a:prstGeom prst="rect">
            <a:avLst/>
          </a:prstGeom>
          <a:noFill/>
        </p:spPr>
      </p:pic>
      <p:sp>
        <p:nvSpPr>
          <p:cNvPr id="10" name="Dreptunghi 9"/>
          <p:cNvSpPr/>
          <p:nvPr/>
        </p:nvSpPr>
        <p:spPr>
          <a:xfrm>
            <a:off x="3505200" y="5410200"/>
            <a:ext cx="2512226" cy="923330"/>
          </a:xfrm>
          <a:prstGeom prst="rect">
            <a:avLst/>
          </a:prstGeom>
          <a:noFill/>
        </p:spPr>
        <p:txBody>
          <a:bodyPr wrap="none" lIns="91440" tIns="45720" rIns="91440" bIns="45720">
            <a:spAutoFit/>
          </a:bodyPr>
          <a:lstStyle/>
          <a:p>
            <a:pPr algn="ctr"/>
            <a:r>
              <a:rPr lang="ro-RO"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Sfârşit!</a:t>
            </a:r>
            <a:endParaRPr lang="ro-RO"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Rot="1" noChangeArrowheads="1"/>
          </p:cNvSpPr>
          <p:nvPr>
            <p:ph type="title"/>
          </p:nvPr>
        </p:nvSpPr>
        <p:spPr/>
        <p:txBody>
          <a:bodyPr/>
          <a:lstStyle/>
          <a:p>
            <a:pPr eaLnBrk="1" hangingPunct="1"/>
            <a:r>
              <a:rPr lang="ro-RO" smtClean="0"/>
              <a:t>1945 – sfârşitul războiului</a:t>
            </a:r>
          </a:p>
        </p:txBody>
      </p:sp>
      <p:sp>
        <p:nvSpPr>
          <p:cNvPr id="39941" name="Rectangle 5"/>
          <p:cNvSpPr>
            <a:spLocks noGrp="1" noRot="1" noChangeArrowheads="1"/>
          </p:cNvSpPr>
          <p:nvPr>
            <p:ph type="body" sz="half" idx="1"/>
          </p:nvPr>
        </p:nvSpPr>
        <p:spPr/>
        <p:txBody>
          <a:bodyPr/>
          <a:lstStyle/>
          <a:p>
            <a:pPr eaLnBrk="1" hangingPunct="1">
              <a:lnSpc>
                <a:spcPct val="80000"/>
              </a:lnSpc>
            </a:pPr>
            <a:r>
              <a:rPr lang="ro-RO" sz="1800" dirty="0" smtClean="0"/>
              <a:t>în primavara anului 1945, trupele anglo-americane şi sovietice au pătruns în Germania.</a:t>
            </a:r>
          </a:p>
          <a:p>
            <a:pPr eaLnBrk="1" hangingPunct="1">
              <a:lnSpc>
                <a:spcPct val="80000"/>
              </a:lnSpc>
            </a:pPr>
            <a:r>
              <a:rPr lang="ro-RO" sz="1800" dirty="0" smtClean="0"/>
              <a:t>2 mai, sovieticii au ocupat Berlinul.</a:t>
            </a:r>
          </a:p>
          <a:p>
            <a:pPr eaLnBrk="1" hangingPunct="1">
              <a:lnSpc>
                <a:spcPct val="80000"/>
              </a:lnSpc>
            </a:pPr>
            <a:r>
              <a:rPr lang="ro-RO" sz="1800" dirty="0" smtClean="0"/>
              <a:t>7/8 mai, Germania a capitulat necondiţionat.</a:t>
            </a:r>
          </a:p>
          <a:p>
            <a:pPr eaLnBrk="1" hangingPunct="1">
              <a:lnSpc>
                <a:spcPct val="80000"/>
              </a:lnSpc>
            </a:pPr>
            <a:r>
              <a:rPr lang="ro-RO" sz="1800" dirty="0" smtClean="0"/>
              <a:t>In Extremul Orient, SUA au cucerit mai multe insule, au început bombardarea Japoniei.</a:t>
            </a:r>
          </a:p>
          <a:p>
            <a:pPr eaLnBrk="1" hangingPunct="1">
              <a:lnSpc>
                <a:spcPct val="80000"/>
              </a:lnSpc>
            </a:pPr>
            <a:r>
              <a:rPr lang="ro-RO" sz="1800" dirty="0" smtClean="0"/>
              <a:t>La 6 şi 9 august, americanii au lansat două bombe atomice asupra oraşelor Hiroshima şi Nagasaki, iar la 8 august , URSS a atacat Japonia.</a:t>
            </a:r>
          </a:p>
          <a:p>
            <a:pPr eaLnBrk="1" hangingPunct="1">
              <a:lnSpc>
                <a:spcPct val="80000"/>
              </a:lnSpc>
            </a:pPr>
            <a:r>
              <a:rPr lang="ro-RO" sz="1800" dirty="0" smtClean="0"/>
              <a:t>15 august ,  Japonia a capitulat necondiţionat</a:t>
            </a:r>
          </a:p>
          <a:p>
            <a:pPr eaLnBrk="1" hangingPunct="1">
              <a:lnSpc>
                <a:spcPct val="80000"/>
              </a:lnSpc>
            </a:pPr>
            <a:endParaRPr lang="ro-RO" sz="1800" dirty="0" smtClean="0"/>
          </a:p>
        </p:txBody>
      </p:sp>
      <p:pic>
        <p:nvPicPr>
          <p:cNvPr id="16388" name="Picture 8" descr="220px-Kapitulation-reims"/>
          <p:cNvPicPr>
            <a:picLocks noGrp="1" noChangeAspect="1" noChangeArrowheads="1"/>
          </p:cNvPicPr>
          <p:nvPr>
            <p:ph sz="quarter" idx="2"/>
          </p:nvPr>
        </p:nvPicPr>
        <p:blipFill>
          <a:blip r:embed="rId3"/>
          <a:srcRect/>
          <a:stretch>
            <a:fillRect/>
          </a:stretch>
        </p:blipFill>
        <p:spPr>
          <a:xfrm>
            <a:off x="5334000" y="1676433"/>
            <a:ext cx="2687638" cy="2138363"/>
          </a:xfrm>
          <a:noFill/>
        </p:spPr>
      </p:pic>
      <p:pic>
        <p:nvPicPr>
          <p:cNvPr id="16389" name="Picture 9" descr="300px-Douglas_MacArthur_signs_formal_surrender"/>
          <p:cNvPicPr>
            <a:picLocks noGrp="1" noChangeAspect="1" noChangeArrowheads="1"/>
          </p:cNvPicPr>
          <p:nvPr>
            <p:ph sz="quarter" idx="3"/>
          </p:nvPr>
        </p:nvPicPr>
        <p:blipFill>
          <a:blip r:embed="rId4"/>
          <a:srcRect/>
          <a:stretch>
            <a:fillRect/>
          </a:stretch>
        </p:blipFill>
        <p:spPr>
          <a:xfrm>
            <a:off x="5316538" y="3987833"/>
            <a:ext cx="2857500" cy="2047875"/>
          </a:xfrm>
          <a:noFill/>
        </p:spPr>
      </p:pic>
    </p:spTree>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1.2"/>
</p:tagLst>
</file>

<file path=ppt/tags/tag2.xml><?xml version="1.0" encoding="utf-8"?>
<p:tagLst xmlns:a="http://schemas.openxmlformats.org/drawingml/2006/main" xmlns:r="http://schemas.openxmlformats.org/officeDocument/2006/relationships" xmlns:p="http://schemas.openxmlformats.org/presentationml/2006/main">
  <p:tag name="TIMING" val="|0.6|0.9|1.3"/>
</p:tagLst>
</file>

<file path=ppt/tags/tag3.xml><?xml version="1.0" encoding="utf-8"?>
<p:tagLst xmlns:a="http://schemas.openxmlformats.org/drawingml/2006/main" xmlns:r="http://schemas.openxmlformats.org/officeDocument/2006/relationships" xmlns:p="http://schemas.openxmlformats.org/presentationml/2006/main">
  <p:tag name="TIMING" val="|0|1.1|1.1"/>
</p:tagLst>
</file>

<file path=ppt/tags/tag4.xml><?xml version="1.0" encoding="utf-8"?>
<p:tagLst xmlns:a="http://schemas.openxmlformats.org/drawingml/2006/main" xmlns:r="http://schemas.openxmlformats.org/officeDocument/2006/relationships" xmlns:p="http://schemas.openxmlformats.org/presentationml/2006/main">
  <p:tag name="TIMING" val="|0.2|1.2|0.8"/>
</p:tagLst>
</file>

<file path=ppt/tags/tag5.xml><?xml version="1.0" encoding="utf-8"?>
<p:tagLst xmlns:a="http://schemas.openxmlformats.org/drawingml/2006/main" xmlns:r="http://schemas.openxmlformats.org/officeDocument/2006/relationships" xmlns:p="http://schemas.openxmlformats.org/presentationml/2006/main">
  <p:tag name="TIMING" val="|0.4|1.3|0.7|0.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12.xml.rels><?xml version="1.0" encoding="UTF-8" standalone="yes"?>
<Relationships xmlns="http://schemas.openxmlformats.org/package/2006/relationships"><Relationship Id="rId1" Type="http://schemas.openxmlformats.org/officeDocument/2006/relationships/image" Target="../media/image12.jpeg"/></Relationships>
</file>

<file path=ppt/theme/_rels/theme13.xml.rels><?xml version="1.0" encoding="UTF-8" standalone="yes"?>
<Relationships xmlns="http://schemas.openxmlformats.org/package/2006/relationships"><Relationship Id="rId1" Type="http://schemas.openxmlformats.org/officeDocument/2006/relationships/image" Target="../media/image6.jpeg"/></Relationships>
</file>

<file path=ppt/theme/_rels/theme15.xml.rels><?xml version="1.0" encoding="UTF-8" standalone="yes"?>
<Relationships xmlns="http://schemas.openxmlformats.org/package/2006/relationships"><Relationship Id="rId1" Type="http://schemas.openxmlformats.org/officeDocument/2006/relationships/image" Target="../media/image13.jpeg"/></Relationships>
</file>

<file path=ppt/theme/_rels/theme17.xml.rels><?xml version="1.0" encoding="UTF-8" standalone="yes"?>
<Relationships xmlns="http://schemas.openxmlformats.org/package/2006/relationships"><Relationship Id="rId1" Type="http://schemas.openxmlformats.org/officeDocument/2006/relationships/image" Target="../media/image14.jpeg"/></Relationships>
</file>

<file path=ppt/theme/_rels/theme18.xml.rels><?xml version="1.0" encoding="UTF-8" standalone="yes"?>
<Relationships xmlns="http://schemas.openxmlformats.org/package/2006/relationships"><Relationship Id="rId1" Type="http://schemas.openxmlformats.org/officeDocument/2006/relationships/image" Target="../media/image19.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Paper">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3.xml><?xml version="1.0" encoding="utf-8"?>
<a:theme xmlns:a="http://schemas.openxmlformats.org/drawingml/2006/main" name="1_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Fațetă">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ațetă">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țetă">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17.xml><?xml version="1.0" encoding="utf-8"?>
<a:theme xmlns:a="http://schemas.openxmlformats.org/drawingml/2006/main" name="Simpozion">
  <a:themeElements>
    <a:clrScheme name="Galben">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Simpoz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impoz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5A2F9111-B2DB-470C-BA56-608F9B658826}"/>
    </a:ext>
  </a:extLst>
</a:theme>
</file>

<file path=ppt/theme/theme18.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lme">
  <a:themeElements>
    <a:clrScheme name="Culm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Culm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ulm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Verv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107</TotalTime>
  <Words>4070</Words>
  <Application>Microsoft Office PowerPoint</Application>
  <PresentationFormat>Expunere pe ecran (4:3)</PresentationFormat>
  <Paragraphs>309</Paragraphs>
  <Slides>86</Slides>
  <Notes>11</Notes>
  <HiddenSlides>0</HiddenSlides>
  <MMClips>12</MMClips>
  <ScaleCrop>false</ScaleCrop>
  <HeadingPairs>
    <vt:vector size="4" baseType="variant">
      <vt:variant>
        <vt:lpstr>Temă</vt:lpstr>
      </vt:variant>
      <vt:variant>
        <vt:i4>18</vt:i4>
      </vt:variant>
      <vt:variant>
        <vt:lpstr>Titluri diapozitive</vt:lpstr>
      </vt:variant>
      <vt:variant>
        <vt:i4>86</vt:i4>
      </vt:variant>
    </vt:vector>
  </HeadingPairs>
  <TitlesOfParts>
    <vt:vector size="104" baseType="lpstr">
      <vt:lpstr>Paper</vt:lpstr>
      <vt:lpstr>Compass</vt:lpstr>
      <vt:lpstr>Office Theme</vt:lpstr>
      <vt:lpstr>1_Office Theme</vt:lpstr>
      <vt:lpstr>2_Office Theme</vt:lpstr>
      <vt:lpstr>Culme</vt:lpstr>
      <vt:lpstr>3_Office Theme</vt:lpstr>
      <vt:lpstr>Verve</vt:lpstr>
      <vt:lpstr>4_Office Theme</vt:lpstr>
      <vt:lpstr>Pushpin</vt:lpstr>
      <vt:lpstr>5_Office Theme</vt:lpstr>
      <vt:lpstr>Module</vt:lpstr>
      <vt:lpstr>1_Verve</vt:lpstr>
      <vt:lpstr>6_Office Theme</vt:lpstr>
      <vt:lpstr>Opulent</vt:lpstr>
      <vt:lpstr>Fațetă</vt:lpstr>
      <vt:lpstr>Simpozion</vt:lpstr>
      <vt:lpstr>Concourse</vt:lpstr>
      <vt:lpstr>Al doilea război mondial</vt:lpstr>
      <vt:lpstr>AL DOILEA RĂZBOI MONDIAL</vt:lpstr>
      <vt:lpstr>Începutul - 1939</vt:lpstr>
      <vt:lpstr>1940</vt:lpstr>
      <vt:lpstr>Mondializarea războiului - 1941</vt:lpstr>
      <vt:lpstr>1942- momente de cotitură</vt:lpstr>
      <vt:lpstr>1943 – Începutul sfârşitului</vt:lpstr>
      <vt:lpstr>1944 – victorii pe toate fronturile</vt:lpstr>
      <vt:lpstr>1945 – sfârşitul războiului</vt:lpstr>
      <vt:lpstr>Diapozitivul 10</vt:lpstr>
      <vt:lpstr>Diapozitivul 11</vt:lpstr>
      <vt:lpstr>Diapozitivul 12</vt:lpstr>
      <vt:lpstr>Diapozitivul 13</vt:lpstr>
      <vt:lpstr>- Invadarea Poloniei - </vt:lpstr>
      <vt:lpstr>Invadarea Poloniei din 1939 </vt:lpstr>
      <vt:lpstr>Diapozitivul 16</vt:lpstr>
      <vt:lpstr>Diapozitivul 17</vt:lpstr>
      <vt:lpstr>Diapozitivul 18</vt:lpstr>
      <vt:lpstr>Al Doilea Război Mondial  </vt:lpstr>
      <vt:lpstr>Diapozitivul 20</vt:lpstr>
      <vt:lpstr>Diapozitivul 21</vt:lpstr>
      <vt:lpstr>Diapozitivul 22</vt:lpstr>
      <vt:lpstr>Diapozitivul 23</vt:lpstr>
      <vt:lpstr>            Hodoiu Ancuţa</vt:lpstr>
      <vt:lpstr>Diapozitivul 25</vt:lpstr>
      <vt:lpstr>Diapozitivul 26</vt:lpstr>
      <vt:lpstr>Diapozitivul 27</vt:lpstr>
      <vt:lpstr>Diapozitivul 28</vt:lpstr>
      <vt:lpstr>Nedianu Alexandra</vt:lpstr>
      <vt:lpstr>Bătălia Franței </vt:lpstr>
      <vt:lpstr>Diapozitivul 31</vt:lpstr>
      <vt:lpstr>Diapozitivul 32</vt:lpstr>
      <vt:lpstr>Armistițiu de la Compiègne</vt:lpstr>
      <vt:lpstr>Diapozitivul 34</vt:lpstr>
      <vt:lpstr>Diapozitivul 35</vt:lpstr>
      <vt:lpstr>Diapozitivul 36</vt:lpstr>
      <vt:lpstr>Diapozitivul 37</vt:lpstr>
      <vt:lpstr>Diapozitivul 38</vt:lpstr>
      <vt:lpstr>Diapozitivul 39</vt:lpstr>
      <vt:lpstr>Bătălia de la Moscova</vt:lpstr>
      <vt:lpstr>Diapozitivul 41</vt:lpstr>
      <vt:lpstr>Diapozitivul 42</vt:lpstr>
      <vt:lpstr>Afiş sovietic de propagandă care proclama:</vt:lpstr>
      <vt:lpstr>ATACUL DE LA PEARL HARBOR</vt:lpstr>
      <vt:lpstr>Diapozitivul 45</vt:lpstr>
      <vt:lpstr>Diapozitivul 46</vt:lpstr>
      <vt:lpstr>Diapozitivul 47</vt:lpstr>
      <vt:lpstr>Diapozitivul 48</vt:lpstr>
      <vt:lpstr>Diapozitivul 49</vt:lpstr>
      <vt:lpstr>Diapozitivul 50</vt:lpstr>
      <vt:lpstr>Diapozitivul 51</vt:lpstr>
      <vt:lpstr>Japonezii au atacat in doua valuri.  </vt:lpstr>
      <vt:lpstr>Atacul a durat 90 de minute. 2.386 americani si 64 de japonezi au pierit</vt:lpstr>
      <vt:lpstr>Diapozitivul 54</vt:lpstr>
      <vt:lpstr>Bibliografie:</vt:lpstr>
      <vt:lpstr>Diapozitivul 56</vt:lpstr>
      <vt:lpstr>Suferintele lui Hitler</vt:lpstr>
      <vt:lpstr>Diapozitivul 58</vt:lpstr>
      <vt:lpstr>Diapozitivul 59</vt:lpstr>
      <vt:lpstr>Diapozitivul 60</vt:lpstr>
      <vt:lpstr>Diapozitivul 61</vt:lpstr>
      <vt:lpstr>Diapozitivul 62</vt:lpstr>
      <vt:lpstr>Diapozitivul 63</vt:lpstr>
      <vt:lpstr>Diapozitivul 64</vt:lpstr>
      <vt:lpstr>Lagărul Auschwitz-Birkenau: infernul pe pământ  </vt:lpstr>
      <vt:lpstr>  AUSCHWITZ-BIRKENAU, UN INFERN BINE ORGANIZAT    </vt:lpstr>
      <vt:lpstr>Diapozitivul 67</vt:lpstr>
      <vt:lpstr>  Josef Mengele „Îngerul Morții” </vt:lpstr>
      <vt:lpstr>Diapozitivul 69</vt:lpstr>
      <vt:lpstr>Autor: Cîrstea Alexandra </vt:lpstr>
      <vt:lpstr>       Aceste experimente au avut loc cu precădere în lagărul de femei de la Ravensbrück.         Se încerca fie observarea regenerării diverselor țesuturi, fie transpantul de la o persoană la alta. Multe din persoanele pe care s-au efectuat experimentele au murit în chinuri groaznice din cauza infecțiilor sau au suferit amputări. Informațiile obținute din aceste experimente au fost folosite în medicina aplicată în armată pe front. </vt:lpstr>
      <vt:lpstr>     Experimentele cu injectarea cu malarie a prizonierilor de Dachau au constat în primul rând în testarea diverselor medicamente pe care doctorii SS considerau că ar putea da rezultate. Aceste experimente au fost făcute pe 1000 de persoane și mai mult de jumătate dintre ei au murit.</vt:lpstr>
      <vt:lpstr>          Mai multe lagăre de concentrare din Germania precum Sachsenhausen, Dachau, Natzweiler, Buchenwald și Neuengamme au fost gazdele sinister ale unor experimente în cadrul cărora se testau diverse medicamente sau efectiv se analizau pacienții infectați cu diverse boli pentru a găsi diverse seruri și vaccinuri de imunizare împotriva unor boli precum: tubeculoza, malaria, febra tifoida, febra galbena, tifosul și infecțiile hepatice.</vt:lpstr>
      <vt:lpstr>      Aproximativ un an de zile, între 1943-1944, în lagărul de la Buchenwald s-au efectuat diverse experimente pe deținuți cu mai multe otrăvuri: cum reacționează corpul uman la aceste substanțe. Aceste substanțe au fost puse în mâncarea deținuților. Unii au murit în chinuri groaznice, alții în schimb au fost omorâți de gardieni pentru a se putea face autopsie pe corpurile lor.</vt:lpstr>
      <vt:lpstr>Diapozitivul 75</vt:lpstr>
      <vt:lpstr> HIROshIMA</vt:lpstr>
      <vt:lpstr>Nagasaki</vt:lpstr>
      <vt:lpstr>SUPRAVIETUITORUL </vt:lpstr>
      <vt:lpstr>OMENIREA TREBUIE SA TERMINE RAZBOAIELE PENTRU CA ALTFEL RAZBOAIELE VOR TERMINA OMENIREA !   -JOHN. F. KENNEDY.</vt:lpstr>
      <vt:lpstr>Diapozitivul 80</vt:lpstr>
      <vt:lpstr>Impactul asupra civililor. Atrocităţile de război</vt:lpstr>
      <vt:lpstr>Diapozitivul 82</vt:lpstr>
      <vt:lpstr>Curiozitati:</vt:lpstr>
      <vt:lpstr>Diapozitivul 84</vt:lpstr>
      <vt:lpstr>Diapozitivul 85</vt:lpstr>
      <vt:lpstr>Diapozitivul 86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 doilea război mondial</dc:title>
  <dc:creator>unu</dc:creator>
  <cp:lastModifiedBy>Sandi</cp:lastModifiedBy>
  <cp:revision>16</cp:revision>
  <dcterms:created xsi:type="dcterms:W3CDTF">2006-08-16T00:00:00Z</dcterms:created>
  <dcterms:modified xsi:type="dcterms:W3CDTF">2016-05-26T13:07:55Z</dcterms:modified>
</cp:coreProperties>
</file>