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theme/theme5.xml" ContentType="application/vnd.openxmlformats-officedocument.theme+xml"/>
  <Override PartName="/ppt/slideLayouts/slideLayout57.xml" ContentType="application/vnd.openxmlformats-officedocument.presentationml.slideLayout+xml"/>
  <Override PartName="/ppt/slideLayouts/slideLayout157.xml" ContentType="application/vnd.openxmlformats-officedocument.presentationml.slideLayout+xml"/>
  <Override PartName="/ppt/slides/slide36.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35.xml" ContentType="application/vnd.openxmlformats-officedocument.presentationml.slideLayout+xml"/>
  <Override PartName="/ppt/slideLayouts/slideLayout146.xml" ContentType="application/vnd.openxmlformats-officedocument.presentationml.slideLayout+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124.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Layouts/slideLayout113.xml" ContentType="application/vnd.openxmlformats-officedocument.presentationml.slideLayout+xml"/>
  <Override PartName="/ppt/tableStyles.xml" ContentType="application/vnd.openxmlformats-officedocument.presentationml.tableStyles+xml"/>
  <Override PartName="/ppt/slideLayouts/slideLayout102.xml" ContentType="application/vnd.openxmlformats-officedocument.presentationml.slideLayout+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Default Extension="png" ContentType="image/png"/>
  <Override PartName="/ppt/slideLayouts/slideLayout118.xml" ContentType="application/vnd.openxmlformats-officedocument.presentationml.slideLayout+xml"/>
  <Override PartName="/ppt/slideLayouts/slideLayout129.xml" ContentType="application/vnd.openxmlformats-officedocument.presentationml.slideLayout+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slides/slide33.xml" ContentType="application/vnd.openxmlformats-officedocument.presentationml.slide+xml"/>
  <Override PartName="/ppt/slides/slide44.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Layouts/slideLayout10.xml" ContentType="application/vnd.openxmlformats-officedocument.presentationml.slideLayout+xml"/>
  <Override PartName="/ppt/slideLayouts/slideLayout99.xml" ContentType="application/vnd.openxmlformats-officedocument.presentationml.slideLayout+xml"/>
  <Override PartName="/ppt/slideMasters/slideMaster5.xml" ContentType="application/vnd.openxmlformats-officedocument.presentationml.slideMaster+xml"/>
  <Override PartName="/ppt/slides/slide49.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theme/theme11.xml" ContentType="application/vnd.openxmlformats-officedocument.theme+xml"/>
  <Override PartName="/ppt/slideLayouts/slideLayout159.xml" ContentType="application/vnd.openxmlformats-officedocument.presentationml.slideLayou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95.xml" ContentType="application/vnd.openxmlformats-officedocument.presentationml.slideLayout+xml"/>
  <Override PartName="/ppt/slideLayouts/slideLayout119.xml" ContentType="application/vnd.openxmlformats-officedocument.presentationml.slideLayout+xml"/>
  <Override PartName="/ppt/slideLayouts/slideLayout137.xml" ContentType="application/vnd.openxmlformats-officedocument.presentationml.slideLayout+xml"/>
  <Override PartName="/ppt/slideLayouts/slideLayout14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slideLayouts/slideLayout108.xml" ContentType="application/vnd.openxmlformats-officedocument.presentationml.slideLayout+xml"/>
  <Override PartName="/ppt/slideLayouts/slideLayout126.xml" ContentType="application/vnd.openxmlformats-officedocument.presentationml.slideLayout+xml"/>
  <Override PartName="/ppt/slideLayouts/slideLayout155.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91.xml" ContentType="application/vnd.openxmlformats-officedocument.presentationml.slideLayout+xml"/>
  <Override PartName="/ppt/slideLayouts/slideLayout115.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Layouts/slideLayout104.xml" ContentType="application/vnd.openxmlformats-officedocument.presentationml.slideLayout+xml"/>
  <Override PartName="/ppt/slideLayouts/slideLayout122.xml" ContentType="application/vnd.openxmlformats-officedocument.presentationml.slideLayout+xml"/>
  <Override PartName="/ppt/slideLayouts/slideLayout140.xml" ContentType="application/vnd.openxmlformats-officedocument.presentationml.slideLayout+xml"/>
  <Override PartName="/ppt/slideLayouts/slideLayout151.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Layouts/slideLayout111.xml" ContentType="application/vnd.openxmlformats-officedocument.presentationml.slideLayout+xml"/>
  <Override PartName="/ppt/slideMasters/slideMaster13.xml" ContentType="application/vnd.openxmlformats-officedocument.presentationml.slideMaster+xml"/>
  <Override PartName="/ppt/slideLayouts/slideLayout100.xml" ContentType="application/vnd.openxmlformats-officedocument.presentationml.slideLayout+xml"/>
  <Override PartName="/ppt/slideMasters/slideMaster6.xml" ContentType="application/vnd.openxmlformats-officedocument.presentationml.slideMaster+xml"/>
  <Override PartName="/ppt/slideLayouts/slideLayout89.xml" ContentType="application/vnd.openxmlformats-officedocument.presentationml.slideLayout+xml"/>
  <Override PartName="/ppt/theme/theme8.xml" ContentType="application/vnd.openxmlformats-officedocument.theme+xml"/>
  <Override PartName="/ppt/theme/theme12.xml" ContentType="application/vnd.openxmlformats-officedocument.them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Layouts/slideLayout149.xml" ContentType="application/vnd.openxmlformats-officedocument.presentationml.slideLayou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09.xml" ContentType="application/vnd.openxmlformats-officedocument.presentationml.slideLayout+xml"/>
  <Override PartName="/ppt/slideLayouts/slideLayout138.xml" ContentType="application/vnd.openxmlformats-officedocument.presentationml.slideLayout+xml"/>
  <Override PartName="/ppt/slideLayouts/slideLayout156.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Layouts/slideLayout14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05.xml" ContentType="application/vnd.openxmlformats-officedocument.presentationml.slideLayout+xml"/>
  <Override PartName="/ppt/slideLayouts/slideLayout134.xml" ContentType="application/vnd.openxmlformats-officedocument.presentationml.slideLayout+xml"/>
  <Override PartName="/ppt/slideLayouts/slideLayout152.xml" ContentType="application/vnd.openxmlformats-officedocument.presentationml.slideLayout+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slideLayouts/slideLayout141.xml" ContentType="application/vnd.openxmlformats-officedocument.presentationml.slideLayout+xml"/>
  <Default Extension="wav" ContentType="audio/wav"/>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Layouts/slideLayout101.xml" ContentType="application/vnd.openxmlformats-officedocument.presentationml.slideLayout+xml"/>
  <Override PartName="/ppt/slideLayouts/slideLayout130.xml" ContentType="application/vnd.openxmlformats-officedocument.presentationml.slideLayout+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theme/theme13.xml" ContentType="application/vnd.openxmlformats-officedocument.theme+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slides/slide43.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Layouts/slideLayout153.xml" ContentType="application/vnd.openxmlformats-officedocument.presentationml.slideLayout+xml"/>
  <Override PartName="/ppt/slides/slide32.xml" ContentType="application/vnd.openxmlformats-officedocument.presentationml.slide+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slideLayouts/slideLayout158.xml" ContentType="application/vnd.openxmlformats-officedocument.presentationml.slideLayout+xml"/>
  <Override PartName="/ppt/slides/slide48.xml" ContentType="application/vnd.openxmlformats-officedocument.presentationml.slide+xml"/>
  <Override PartName="/ppt/slideLayouts/slideLayout58.xml" ContentType="application/vnd.openxmlformats-officedocument.presentationml.slideLayout+xml"/>
  <Override PartName="/ppt/slideLayouts/slideLayout147.xml" ContentType="application/vnd.openxmlformats-officedocument.presentationml.slideLayout+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5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6" r:id="rId3"/>
    <p:sldMasterId id="2147483708" r:id="rId4"/>
    <p:sldMasterId id="2147483720" r:id="rId5"/>
    <p:sldMasterId id="2147483732" r:id="rId6"/>
    <p:sldMasterId id="2147483748" r:id="rId7"/>
    <p:sldMasterId id="2147483761" r:id="rId8"/>
    <p:sldMasterId id="2147483773" r:id="rId9"/>
    <p:sldMasterId id="2147483788" r:id="rId10"/>
    <p:sldMasterId id="2147483802" r:id="rId11"/>
    <p:sldMasterId id="2147483820" r:id="rId12"/>
    <p:sldMasterId id="2147483832" r:id="rId13"/>
  </p:sldMasterIdLst>
  <p:sldIdLst>
    <p:sldId id="256" r:id="rId14"/>
    <p:sldId id="257" r:id="rId15"/>
    <p:sldId id="258" r:id="rId16"/>
    <p:sldId id="259" r:id="rId17"/>
    <p:sldId id="260" r:id="rId18"/>
    <p:sldId id="261" r:id="rId19"/>
    <p:sldId id="262" r:id="rId20"/>
    <p:sldId id="263" r:id="rId21"/>
    <p:sldId id="264" r:id="rId22"/>
    <p:sldId id="265" r:id="rId23"/>
    <p:sldId id="266" r:id="rId24"/>
    <p:sldId id="267" r:id="rId25"/>
    <p:sldId id="268" r:id="rId26"/>
    <p:sldId id="269" r:id="rId27"/>
    <p:sldId id="270" r:id="rId28"/>
    <p:sldId id="271" r:id="rId29"/>
    <p:sldId id="272" r:id="rId30"/>
    <p:sldId id="283" r:id="rId31"/>
    <p:sldId id="284" r:id="rId32"/>
    <p:sldId id="285" r:id="rId33"/>
    <p:sldId id="286" r:id="rId34"/>
    <p:sldId id="273" r:id="rId35"/>
    <p:sldId id="274" r:id="rId36"/>
    <p:sldId id="275" r:id="rId37"/>
    <p:sldId id="276" r:id="rId38"/>
    <p:sldId id="277" r:id="rId39"/>
    <p:sldId id="316" r:id="rId40"/>
    <p:sldId id="317" r:id="rId41"/>
    <p:sldId id="318" r:id="rId42"/>
    <p:sldId id="319" r:id="rId43"/>
    <p:sldId id="278" r:id="rId44"/>
    <p:sldId id="279" r:id="rId45"/>
    <p:sldId id="280" r:id="rId46"/>
    <p:sldId id="281" r:id="rId47"/>
    <p:sldId id="282" r:id="rId48"/>
    <p:sldId id="287" r:id="rId49"/>
    <p:sldId id="288" r:id="rId50"/>
    <p:sldId id="289" r:id="rId51"/>
    <p:sldId id="290" r:id="rId52"/>
    <p:sldId id="291" r:id="rId53"/>
    <p:sldId id="292" r:id="rId54"/>
    <p:sldId id="293" r:id="rId55"/>
    <p:sldId id="294" r:id="rId56"/>
    <p:sldId id="295" r:id="rId57"/>
    <p:sldId id="296" r:id="rId58"/>
    <p:sldId id="297" r:id="rId59"/>
    <p:sldId id="298" r:id="rId60"/>
    <p:sldId id="299" r:id="rId61"/>
    <p:sldId id="300" r:id="rId62"/>
    <p:sldId id="301" r:id="rId63"/>
    <p:sldId id="302" r:id="rId64"/>
    <p:sldId id="303" r:id="rId65"/>
    <p:sldId id="304" r:id="rId66"/>
    <p:sldId id="305" r:id="rId67"/>
    <p:sldId id="306" r:id="rId68"/>
    <p:sldId id="307" r:id="rId69"/>
    <p:sldId id="308" r:id="rId70"/>
    <p:sldId id="309" r:id="rId71"/>
    <p:sldId id="310" r:id="rId72"/>
    <p:sldId id="311" r:id="rId73"/>
    <p:sldId id="312" r:id="rId74"/>
    <p:sldId id="313" r:id="rId75"/>
    <p:sldId id="314" r:id="rId76"/>
    <p:sldId id="315" r:id="rId77"/>
  </p:sldIdLst>
  <p:sldSz cx="9144000" cy="6858000" type="screen4x3"/>
  <p:notesSz cx="6858000" cy="9144000"/>
  <p:defaultTextStyle>
    <a:defPPr>
      <a:defRPr lang="en-US"/>
    </a:defPPr>
    <a:lvl1pPr marL="0" algn="l" defTabSz="914021" rtl="0" eaLnBrk="1" latinLnBrk="0" hangingPunct="1">
      <a:defRPr sz="1800" kern="1200">
        <a:solidFill>
          <a:schemeClr val="tx1"/>
        </a:solidFill>
        <a:latin typeface="+mn-lt"/>
        <a:ea typeface="+mn-ea"/>
        <a:cs typeface="+mn-cs"/>
      </a:defRPr>
    </a:lvl1pPr>
    <a:lvl2pPr marL="457011" algn="l" defTabSz="914021" rtl="0" eaLnBrk="1" latinLnBrk="0" hangingPunct="1">
      <a:defRPr sz="1800" kern="1200">
        <a:solidFill>
          <a:schemeClr val="tx1"/>
        </a:solidFill>
        <a:latin typeface="+mn-lt"/>
        <a:ea typeface="+mn-ea"/>
        <a:cs typeface="+mn-cs"/>
      </a:defRPr>
    </a:lvl2pPr>
    <a:lvl3pPr marL="914021" algn="l" defTabSz="914021" rtl="0" eaLnBrk="1" latinLnBrk="0" hangingPunct="1">
      <a:defRPr sz="1800" kern="1200">
        <a:solidFill>
          <a:schemeClr val="tx1"/>
        </a:solidFill>
        <a:latin typeface="+mn-lt"/>
        <a:ea typeface="+mn-ea"/>
        <a:cs typeface="+mn-cs"/>
      </a:defRPr>
    </a:lvl3pPr>
    <a:lvl4pPr marL="1371032" algn="l" defTabSz="914021" rtl="0" eaLnBrk="1" latinLnBrk="0" hangingPunct="1">
      <a:defRPr sz="1800" kern="1200">
        <a:solidFill>
          <a:schemeClr val="tx1"/>
        </a:solidFill>
        <a:latin typeface="+mn-lt"/>
        <a:ea typeface="+mn-ea"/>
        <a:cs typeface="+mn-cs"/>
      </a:defRPr>
    </a:lvl4pPr>
    <a:lvl5pPr marL="1828041" algn="l" defTabSz="914021" rtl="0" eaLnBrk="1" latinLnBrk="0" hangingPunct="1">
      <a:defRPr sz="1800" kern="1200">
        <a:solidFill>
          <a:schemeClr val="tx1"/>
        </a:solidFill>
        <a:latin typeface="+mn-lt"/>
        <a:ea typeface="+mn-ea"/>
        <a:cs typeface="+mn-cs"/>
      </a:defRPr>
    </a:lvl5pPr>
    <a:lvl6pPr marL="2285052" algn="l" defTabSz="914021" rtl="0" eaLnBrk="1" latinLnBrk="0" hangingPunct="1">
      <a:defRPr sz="1800" kern="1200">
        <a:solidFill>
          <a:schemeClr val="tx1"/>
        </a:solidFill>
        <a:latin typeface="+mn-lt"/>
        <a:ea typeface="+mn-ea"/>
        <a:cs typeface="+mn-cs"/>
      </a:defRPr>
    </a:lvl6pPr>
    <a:lvl7pPr marL="2742062" algn="l" defTabSz="914021" rtl="0" eaLnBrk="1" latinLnBrk="0" hangingPunct="1">
      <a:defRPr sz="1800" kern="1200">
        <a:solidFill>
          <a:schemeClr val="tx1"/>
        </a:solidFill>
        <a:latin typeface="+mn-lt"/>
        <a:ea typeface="+mn-ea"/>
        <a:cs typeface="+mn-cs"/>
      </a:defRPr>
    </a:lvl7pPr>
    <a:lvl8pPr marL="3199072" algn="l" defTabSz="914021" rtl="0" eaLnBrk="1" latinLnBrk="0" hangingPunct="1">
      <a:defRPr sz="1800" kern="1200">
        <a:solidFill>
          <a:schemeClr val="tx1"/>
        </a:solidFill>
        <a:latin typeface="+mn-lt"/>
        <a:ea typeface="+mn-ea"/>
        <a:cs typeface="+mn-cs"/>
      </a:defRPr>
    </a:lvl8pPr>
    <a:lvl9pPr marL="3656083" algn="l" defTabSz="914021"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535" autoAdjust="0"/>
    <p:restoredTop sz="94660"/>
  </p:normalViewPr>
  <p:slideViewPr>
    <p:cSldViewPr>
      <p:cViewPr varScale="1">
        <p:scale>
          <a:sx n="65" d="100"/>
          <a:sy n="65" d="100"/>
        </p:scale>
        <p:origin x="-1536" y="-10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slide" Target="slides/slide42.xml"/><Relationship Id="rId63" Type="http://schemas.openxmlformats.org/officeDocument/2006/relationships/slide" Target="slides/slide50.xml"/><Relationship Id="rId68" Type="http://schemas.openxmlformats.org/officeDocument/2006/relationships/slide" Target="slides/slide55.xml"/><Relationship Id="rId76" Type="http://schemas.openxmlformats.org/officeDocument/2006/relationships/slide" Target="slides/slide63.xml"/><Relationship Id="rId7" Type="http://schemas.openxmlformats.org/officeDocument/2006/relationships/slideMaster" Target="slideMasters/slideMaster7.xml"/><Relationship Id="rId71" Type="http://schemas.openxmlformats.org/officeDocument/2006/relationships/slide" Target="slides/slide58.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slide" Target="slides/slide53.xml"/><Relationship Id="rId74" Type="http://schemas.openxmlformats.org/officeDocument/2006/relationships/slide" Target="slides/slide61.xml"/><Relationship Id="rId79"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48.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slide" Target="slides/slide56.xml"/><Relationship Id="rId77" Type="http://schemas.openxmlformats.org/officeDocument/2006/relationships/slide" Target="slides/slide64.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slide" Target="slides/slide59.xml"/><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slide" Target="slides/slide62.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011" indent="0" algn="ctr">
              <a:buNone/>
            </a:lvl2pPr>
            <a:lvl3pPr marL="914021" indent="0" algn="ctr">
              <a:buNone/>
            </a:lvl3pPr>
            <a:lvl4pPr marL="1371032" indent="0" algn="ctr">
              <a:buNone/>
            </a:lvl4pPr>
            <a:lvl5pPr marL="1828041" indent="0" algn="ctr">
              <a:buNone/>
            </a:lvl5pPr>
            <a:lvl6pPr marL="2285052" indent="0" algn="ctr">
              <a:buNone/>
            </a:lvl6pPr>
            <a:lvl7pPr marL="2742062" indent="0" algn="ctr">
              <a:buNone/>
            </a:lvl7pPr>
            <a:lvl8pPr marL="3199072" indent="0" algn="ctr">
              <a:buNone/>
            </a:lvl8pPr>
            <a:lvl9pPr marL="3656083" indent="0" algn="ctr">
              <a:buNone/>
            </a:lvl9pPr>
          </a:lstStyle>
          <a:p>
            <a:r>
              <a:rPr kumimoji="0" lang="en-US" smtClean="0"/>
              <a:t>Click to edit Master subtitle style</a:t>
            </a:r>
            <a:endParaRPr kumimoji="0" lang="en-US"/>
          </a:p>
        </p:txBody>
      </p:sp>
      <p:sp>
        <p:nvSpPr>
          <p:cNvPr id="28" name="Title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smtClean="0"/>
              <a:t>Click to edit Master title style</a:t>
            </a:r>
            <a:endParaRPr kumimoji="0" lang="en-US"/>
          </a:p>
        </p:txBody>
      </p:sp>
      <p:cxnSp>
        <p:nvCxnSpPr>
          <p:cNvPr id="8" name="Straight Connector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8575"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lIns="91400" tIns="45702" rIns="91400" bIns="45702" rtlCol="0" anchor="ctr"/>
          <a:lstStyle/>
          <a:p>
            <a:pPr algn="ctr" eaLnBrk="1" latinLnBrk="0" hangingPunct="1"/>
            <a:endParaRPr kumimoji="0" lang="en-US"/>
          </a:p>
        </p:txBody>
      </p:sp>
      <p:sp>
        <p:nvSpPr>
          <p:cNvPr id="15" name="Date Placeholder 14"/>
          <p:cNvSpPr>
            <a:spLocks noGrp="1"/>
          </p:cNvSpPr>
          <p:nvPr>
            <p:ph type="dt" sz="half" idx="10"/>
          </p:nvPr>
        </p:nvSpPr>
        <p:spPr/>
        <p:txBody>
          <a:bodyPr/>
          <a:lstStyle/>
          <a:p>
            <a:fld id="{1D8BD707-D9CF-40AE-B4C6-C98DA3205C09}" type="datetimeFigureOut">
              <a:rPr lang="en-US" smtClean="0"/>
              <a:pPr/>
              <a:t>5/20/2016</a:t>
            </a:fld>
            <a:endParaRPr lang="en-US"/>
          </a:p>
        </p:txBody>
      </p:sp>
      <p:sp>
        <p:nvSpPr>
          <p:cNvPr id="16" name="Slide Number Placeholder 15"/>
          <p:cNvSpPr>
            <a:spLocks noGrp="1"/>
          </p:cNvSpPr>
          <p:nvPr>
            <p:ph type="sldNum" sz="quarter" idx="11"/>
          </p:nvPr>
        </p:nvSpPr>
        <p:spPr/>
        <p:txBody>
          <a:bodyPr/>
          <a:lstStyle/>
          <a:p>
            <a:fld id="{B6F15528-21DE-4FAA-801E-634DDDAF4B2B}" type="slidenum">
              <a:rPr lang="en-US" smtClean="0"/>
              <a:pPr/>
              <a:t>‹#›</a:t>
            </a:fld>
            <a:endParaRPr lang="en-US"/>
          </a:p>
        </p:txBody>
      </p:sp>
      <p:sp>
        <p:nvSpPr>
          <p:cNvPr id="17" name="Footer Placeholder 16"/>
          <p:cNvSpPr>
            <a:spLocks noGrp="1"/>
          </p:cNvSpPr>
          <p:nvPr>
            <p:ph type="ftr" sz="quarter" idx="12"/>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5/20/2016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o-RO"/>
          </a:p>
        </p:txBody>
      </p:sp>
      <p:sp>
        <p:nvSpPr>
          <p:cNvPr id="3" name="Rectangle 5"/>
          <p:cNvSpPr>
            <a:spLocks noGrp="1" noChangeArrowheads="1"/>
          </p:cNvSpPr>
          <p:nvPr>
            <p:ph type="ftr" sz="quarter" idx="11"/>
          </p:nvPr>
        </p:nvSpPr>
        <p:spPr>
          <a:ln/>
        </p:spPr>
        <p:txBody>
          <a:bodyPr/>
          <a:lstStyle>
            <a:lvl1pPr>
              <a:defRPr/>
            </a:lvl1pPr>
          </a:lstStyle>
          <a:p>
            <a:pPr>
              <a:defRPr/>
            </a:pPr>
            <a:endParaRPr lang="ro-RO"/>
          </a:p>
        </p:txBody>
      </p:sp>
      <p:sp>
        <p:nvSpPr>
          <p:cNvPr id="4" name="Rectangle 6"/>
          <p:cNvSpPr>
            <a:spLocks noGrp="1" noChangeArrowheads="1"/>
          </p:cNvSpPr>
          <p:nvPr>
            <p:ph type="sldNum" sz="quarter" idx="12"/>
          </p:nvPr>
        </p:nvSpPr>
        <p:spPr>
          <a:ln/>
        </p:spPr>
        <p:txBody>
          <a:bodyPr/>
          <a:lstStyle>
            <a:lvl1pPr>
              <a:defRPr/>
            </a:lvl1pPr>
          </a:lstStyle>
          <a:p>
            <a:pPr>
              <a:defRPr/>
            </a:pPr>
            <a:fld id="{83B7128E-A586-4199-8D61-B6FCE6814C45}" type="slidenum">
              <a:rPr lang="ro-RO"/>
              <a:pPr>
                <a:defRPr/>
              </a:pPr>
              <a:t>‹#›</a:t>
            </a:fld>
            <a:endParaRPr lang="ro-RO"/>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ro-RO"/>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ro-RO"/>
          </a:p>
        </p:txBody>
      </p:sp>
      <p:sp>
        <p:nvSpPr>
          <p:cNvPr id="6" name="Rectangle 5"/>
          <p:cNvSpPr>
            <a:spLocks noGrp="1" noChangeArrowheads="1"/>
          </p:cNvSpPr>
          <p:nvPr>
            <p:ph type="ftr" sz="quarter" idx="11"/>
          </p:nvPr>
        </p:nvSpPr>
        <p:spPr>
          <a:ln/>
        </p:spPr>
        <p:txBody>
          <a:bodyPr/>
          <a:lstStyle>
            <a:lvl1pPr>
              <a:defRPr/>
            </a:lvl1pPr>
          </a:lstStyle>
          <a:p>
            <a:pPr>
              <a:defRPr/>
            </a:pPr>
            <a:endParaRPr lang="ro-RO"/>
          </a:p>
        </p:txBody>
      </p:sp>
      <p:sp>
        <p:nvSpPr>
          <p:cNvPr id="7" name="Rectangle 6"/>
          <p:cNvSpPr>
            <a:spLocks noGrp="1" noChangeArrowheads="1"/>
          </p:cNvSpPr>
          <p:nvPr>
            <p:ph type="sldNum" sz="quarter" idx="12"/>
          </p:nvPr>
        </p:nvSpPr>
        <p:spPr>
          <a:ln/>
        </p:spPr>
        <p:txBody>
          <a:bodyPr/>
          <a:lstStyle>
            <a:lvl1pPr>
              <a:defRPr/>
            </a:lvl1pPr>
          </a:lstStyle>
          <a:p>
            <a:pPr>
              <a:defRPr/>
            </a:pPr>
            <a:fld id="{13628475-59C1-438B-B284-EBAB3698E0FB}" type="slidenum">
              <a:rPr lang="ro-RO"/>
              <a:pPr>
                <a:defRPr/>
              </a:pPr>
              <a:t>‹#›</a:t>
            </a:fld>
            <a:endParaRPr lang="ro-RO"/>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ro-RO"/>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o-RO"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ro-RO"/>
          </a:p>
        </p:txBody>
      </p:sp>
      <p:sp>
        <p:nvSpPr>
          <p:cNvPr id="6" name="Rectangle 5"/>
          <p:cNvSpPr>
            <a:spLocks noGrp="1" noChangeArrowheads="1"/>
          </p:cNvSpPr>
          <p:nvPr>
            <p:ph type="ftr" sz="quarter" idx="11"/>
          </p:nvPr>
        </p:nvSpPr>
        <p:spPr>
          <a:ln/>
        </p:spPr>
        <p:txBody>
          <a:bodyPr/>
          <a:lstStyle>
            <a:lvl1pPr>
              <a:defRPr/>
            </a:lvl1pPr>
          </a:lstStyle>
          <a:p>
            <a:pPr>
              <a:defRPr/>
            </a:pPr>
            <a:endParaRPr lang="ro-RO"/>
          </a:p>
        </p:txBody>
      </p:sp>
      <p:sp>
        <p:nvSpPr>
          <p:cNvPr id="7" name="Rectangle 6"/>
          <p:cNvSpPr>
            <a:spLocks noGrp="1" noChangeArrowheads="1"/>
          </p:cNvSpPr>
          <p:nvPr>
            <p:ph type="sldNum" sz="quarter" idx="12"/>
          </p:nvPr>
        </p:nvSpPr>
        <p:spPr>
          <a:ln/>
        </p:spPr>
        <p:txBody>
          <a:bodyPr/>
          <a:lstStyle>
            <a:lvl1pPr>
              <a:defRPr/>
            </a:lvl1pPr>
          </a:lstStyle>
          <a:p>
            <a:pPr>
              <a:defRPr/>
            </a:pPr>
            <a:fld id="{82007B05-7636-42AB-A46A-97DB50DAFF3E}" type="slidenum">
              <a:rPr lang="ro-RO"/>
              <a:pPr>
                <a:defRPr/>
              </a:pPr>
              <a:t>‹#›</a:t>
            </a:fld>
            <a:endParaRPr lang="ro-RO"/>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o-RO"/>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4" name="Rectangle 4"/>
          <p:cNvSpPr>
            <a:spLocks noGrp="1" noChangeArrowheads="1"/>
          </p:cNvSpPr>
          <p:nvPr>
            <p:ph type="dt" sz="half" idx="10"/>
          </p:nvPr>
        </p:nvSpPr>
        <p:spPr>
          <a:ln/>
        </p:spPr>
        <p:txBody>
          <a:bodyPr/>
          <a:lstStyle>
            <a:lvl1pPr>
              <a:defRPr/>
            </a:lvl1pPr>
          </a:lstStyle>
          <a:p>
            <a:pPr>
              <a:defRPr/>
            </a:pPr>
            <a:endParaRPr lang="ro-RO"/>
          </a:p>
        </p:txBody>
      </p:sp>
      <p:sp>
        <p:nvSpPr>
          <p:cNvPr id="5" name="Rectangle 5"/>
          <p:cNvSpPr>
            <a:spLocks noGrp="1" noChangeArrowheads="1"/>
          </p:cNvSpPr>
          <p:nvPr>
            <p:ph type="ftr" sz="quarter" idx="11"/>
          </p:nvPr>
        </p:nvSpPr>
        <p:spPr>
          <a:ln/>
        </p:spPr>
        <p:txBody>
          <a:bodyPr/>
          <a:lstStyle>
            <a:lvl1pPr>
              <a:defRPr/>
            </a:lvl1pPr>
          </a:lstStyle>
          <a:p>
            <a:pPr>
              <a:defRPr/>
            </a:pPr>
            <a:endParaRPr lang="ro-RO"/>
          </a:p>
        </p:txBody>
      </p:sp>
      <p:sp>
        <p:nvSpPr>
          <p:cNvPr id="6" name="Rectangle 6"/>
          <p:cNvSpPr>
            <a:spLocks noGrp="1" noChangeArrowheads="1"/>
          </p:cNvSpPr>
          <p:nvPr>
            <p:ph type="sldNum" sz="quarter" idx="12"/>
          </p:nvPr>
        </p:nvSpPr>
        <p:spPr>
          <a:ln/>
        </p:spPr>
        <p:txBody>
          <a:bodyPr/>
          <a:lstStyle>
            <a:lvl1pPr>
              <a:defRPr/>
            </a:lvl1pPr>
          </a:lstStyle>
          <a:p>
            <a:pPr>
              <a:defRPr/>
            </a:pPr>
            <a:fld id="{63F5C5F5-B3A4-4AB9-B138-311B412CC69C}" type="slidenum">
              <a:rPr lang="ro-RO"/>
              <a:pPr>
                <a:defRPr/>
              </a:pPr>
              <a:t>‹#›</a:t>
            </a:fld>
            <a:endParaRPr lang="ro-RO"/>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lang="en-US" smtClean="0"/>
              <a:t>Click to edit Master title style</a:t>
            </a:r>
            <a:endParaRPr lang="ro-RO"/>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4" name="Rectangle 4"/>
          <p:cNvSpPr>
            <a:spLocks noGrp="1" noChangeArrowheads="1"/>
          </p:cNvSpPr>
          <p:nvPr>
            <p:ph type="dt" sz="half" idx="10"/>
          </p:nvPr>
        </p:nvSpPr>
        <p:spPr>
          <a:ln/>
        </p:spPr>
        <p:txBody>
          <a:bodyPr/>
          <a:lstStyle>
            <a:lvl1pPr>
              <a:defRPr/>
            </a:lvl1pPr>
          </a:lstStyle>
          <a:p>
            <a:pPr>
              <a:defRPr/>
            </a:pPr>
            <a:endParaRPr lang="ro-RO"/>
          </a:p>
        </p:txBody>
      </p:sp>
      <p:sp>
        <p:nvSpPr>
          <p:cNvPr id="5" name="Rectangle 5"/>
          <p:cNvSpPr>
            <a:spLocks noGrp="1" noChangeArrowheads="1"/>
          </p:cNvSpPr>
          <p:nvPr>
            <p:ph type="ftr" sz="quarter" idx="11"/>
          </p:nvPr>
        </p:nvSpPr>
        <p:spPr>
          <a:ln/>
        </p:spPr>
        <p:txBody>
          <a:bodyPr/>
          <a:lstStyle>
            <a:lvl1pPr>
              <a:defRPr/>
            </a:lvl1pPr>
          </a:lstStyle>
          <a:p>
            <a:pPr>
              <a:defRPr/>
            </a:pPr>
            <a:endParaRPr lang="ro-RO"/>
          </a:p>
        </p:txBody>
      </p:sp>
      <p:sp>
        <p:nvSpPr>
          <p:cNvPr id="6" name="Rectangle 6"/>
          <p:cNvSpPr>
            <a:spLocks noGrp="1" noChangeArrowheads="1"/>
          </p:cNvSpPr>
          <p:nvPr>
            <p:ph type="sldNum" sz="quarter" idx="12"/>
          </p:nvPr>
        </p:nvSpPr>
        <p:spPr>
          <a:ln/>
        </p:spPr>
        <p:txBody>
          <a:bodyPr/>
          <a:lstStyle>
            <a:lvl1pPr>
              <a:defRPr/>
            </a:lvl1pPr>
          </a:lstStyle>
          <a:p>
            <a:pPr>
              <a:defRPr/>
            </a:pPr>
            <a:fld id="{1191B7B6-BFC3-474E-8B7E-A0159EE0A67B}" type="slidenum">
              <a:rPr lang="ro-RO"/>
              <a:pPr>
                <a:defRPr/>
              </a:pPr>
              <a:t>‹#›</a:t>
            </a:fld>
            <a:endParaRPr lang="ro-RO"/>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ro-RO"/>
          </a:p>
        </p:txBody>
      </p:sp>
      <p:sp>
        <p:nvSpPr>
          <p:cNvPr id="3" name="Content Placeholder 2"/>
          <p:cNvSpPr>
            <a:spLocks noGrp="1"/>
          </p:cNvSpPr>
          <p:nvPr>
            <p:ph sz="half" idx="1"/>
          </p:nvPr>
        </p:nvSpPr>
        <p:spPr>
          <a:xfrm>
            <a:off x="457200" y="1600200"/>
            <a:ext cx="8229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4" name="Text Placeholder 3"/>
          <p:cNvSpPr>
            <a:spLocks noGrp="1"/>
          </p:cNvSpPr>
          <p:nvPr>
            <p:ph type="body" sz="half" idx="2"/>
          </p:nvPr>
        </p:nvSpPr>
        <p:spPr>
          <a:xfrm>
            <a:off x="457200" y="3938594"/>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5" name="Rectangle 4"/>
          <p:cNvSpPr>
            <a:spLocks noGrp="1" noChangeArrowheads="1"/>
          </p:cNvSpPr>
          <p:nvPr>
            <p:ph type="dt" sz="half" idx="10"/>
          </p:nvPr>
        </p:nvSpPr>
        <p:spPr>
          <a:ln/>
        </p:spPr>
        <p:txBody>
          <a:bodyPr/>
          <a:lstStyle>
            <a:lvl1pPr>
              <a:defRPr/>
            </a:lvl1pPr>
          </a:lstStyle>
          <a:p>
            <a:pPr>
              <a:defRPr/>
            </a:pPr>
            <a:endParaRPr lang="ro-RO"/>
          </a:p>
        </p:txBody>
      </p:sp>
      <p:sp>
        <p:nvSpPr>
          <p:cNvPr id="6" name="Rectangle 5"/>
          <p:cNvSpPr>
            <a:spLocks noGrp="1" noChangeArrowheads="1"/>
          </p:cNvSpPr>
          <p:nvPr>
            <p:ph type="ftr" sz="quarter" idx="11"/>
          </p:nvPr>
        </p:nvSpPr>
        <p:spPr>
          <a:ln/>
        </p:spPr>
        <p:txBody>
          <a:bodyPr/>
          <a:lstStyle>
            <a:lvl1pPr>
              <a:defRPr/>
            </a:lvl1pPr>
          </a:lstStyle>
          <a:p>
            <a:pPr>
              <a:defRPr/>
            </a:pPr>
            <a:endParaRPr lang="ro-RO"/>
          </a:p>
        </p:txBody>
      </p:sp>
      <p:sp>
        <p:nvSpPr>
          <p:cNvPr id="7" name="Rectangle 6"/>
          <p:cNvSpPr>
            <a:spLocks noGrp="1" noChangeArrowheads="1"/>
          </p:cNvSpPr>
          <p:nvPr>
            <p:ph type="sldNum" sz="quarter" idx="12"/>
          </p:nvPr>
        </p:nvSpPr>
        <p:spPr>
          <a:ln/>
        </p:spPr>
        <p:txBody>
          <a:bodyPr/>
          <a:lstStyle>
            <a:lvl1pPr>
              <a:defRPr/>
            </a:lvl1pPr>
          </a:lstStyle>
          <a:p>
            <a:pPr>
              <a:defRPr/>
            </a:pPr>
            <a:fld id="{1EDC27EE-0185-4742-83FC-44012232A7A6}" type="slidenum">
              <a:rPr lang="ro-RO"/>
              <a:pPr>
                <a:defRPr/>
              </a:pPr>
              <a:t>‹#›</a:t>
            </a:fld>
            <a:endParaRPr lang="ro-RO"/>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ro-RO"/>
          </a:p>
        </p:txBody>
      </p:sp>
      <p:sp>
        <p:nvSpPr>
          <p:cNvPr id="3" name="Text Placeholder 2"/>
          <p:cNvSpPr>
            <a:spLocks noGrp="1"/>
          </p:cNvSpPr>
          <p:nvPr>
            <p:ph type="body" sz="half" idx="1"/>
          </p:nvPr>
        </p:nvSpPr>
        <p:spPr>
          <a:xfrm>
            <a:off x="457200" y="1600200"/>
            <a:ext cx="8229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4" name="Content Placeholder 3"/>
          <p:cNvSpPr>
            <a:spLocks noGrp="1"/>
          </p:cNvSpPr>
          <p:nvPr>
            <p:ph sz="half" idx="2"/>
          </p:nvPr>
        </p:nvSpPr>
        <p:spPr>
          <a:xfrm>
            <a:off x="457200" y="3938594"/>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5" name="Rectangle 4"/>
          <p:cNvSpPr>
            <a:spLocks noGrp="1" noChangeArrowheads="1"/>
          </p:cNvSpPr>
          <p:nvPr>
            <p:ph type="dt" sz="half" idx="10"/>
          </p:nvPr>
        </p:nvSpPr>
        <p:spPr>
          <a:ln/>
        </p:spPr>
        <p:txBody>
          <a:bodyPr/>
          <a:lstStyle>
            <a:lvl1pPr>
              <a:defRPr/>
            </a:lvl1pPr>
          </a:lstStyle>
          <a:p>
            <a:pPr>
              <a:defRPr/>
            </a:pPr>
            <a:endParaRPr lang="ro-RO"/>
          </a:p>
        </p:txBody>
      </p:sp>
      <p:sp>
        <p:nvSpPr>
          <p:cNvPr id="6" name="Rectangle 5"/>
          <p:cNvSpPr>
            <a:spLocks noGrp="1" noChangeArrowheads="1"/>
          </p:cNvSpPr>
          <p:nvPr>
            <p:ph type="ftr" sz="quarter" idx="11"/>
          </p:nvPr>
        </p:nvSpPr>
        <p:spPr>
          <a:ln/>
        </p:spPr>
        <p:txBody>
          <a:bodyPr/>
          <a:lstStyle>
            <a:lvl1pPr>
              <a:defRPr/>
            </a:lvl1pPr>
          </a:lstStyle>
          <a:p>
            <a:pPr>
              <a:defRPr/>
            </a:pPr>
            <a:endParaRPr lang="ro-RO"/>
          </a:p>
        </p:txBody>
      </p:sp>
      <p:sp>
        <p:nvSpPr>
          <p:cNvPr id="7" name="Rectangle 6"/>
          <p:cNvSpPr>
            <a:spLocks noGrp="1" noChangeArrowheads="1"/>
          </p:cNvSpPr>
          <p:nvPr>
            <p:ph type="sldNum" sz="quarter" idx="12"/>
          </p:nvPr>
        </p:nvSpPr>
        <p:spPr>
          <a:ln/>
        </p:spPr>
        <p:txBody>
          <a:bodyPr/>
          <a:lstStyle>
            <a:lvl1pPr>
              <a:defRPr/>
            </a:lvl1pPr>
          </a:lstStyle>
          <a:p>
            <a:pPr>
              <a:defRPr/>
            </a:pPr>
            <a:fld id="{66F5E25F-7E32-4CC9-A7E6-599A39373B38}" type="slidenum">
              <a:rPr lang="ro-RO"/>
              <a:pPr>
                <a:defRPr/>
              </a:pPr>
              <a:t>‹#›</a:t>
            </a:fld>
            <a:endParaRPr lang="ro-RO"/>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ro-RO"/>
          </a:p>
        </p:txBody>
      </p:sp>
      <p:sp>
        <p:nvSpPr>
          <p:cNvPr id="3" name="Text Placeholder 2"/>
          <p:cNvSpPr>
            <a:spLocks noGrp="1"/>
          </p:cNvSpPr>
          <p:nvPr>
            <p:ph type="body"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4" name="Content Placeholder 3"/>
          <p:cNvSpPr>
            <a:spLocks noGrp="1"/>
          </p:cNvSpPr>
          <p:nvPr>
            <p:ph sz="half" idx="2"/>
          </p:nvPr>
        </p:nvSpPr>
        <p:spPr>
          <a:xfrm>
            <a:off x="4648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5" name="Rectangle 4"/>
          <p:cNvSpPr>
            <a:spLocks noGrp="1" noChangeArrowheads="1"/>
          </p:cNvSpPr>
          <p:nvPr>
            <p:ph type="dt" sz="half" idx="10"/>
          </p:nvPr>
        </p:nvSpPr>
        <p:spPr>
          <a:ln/>
        </p:spPr>
        <p:txBody>
          <a:bodyPr/>
          <a:lstStyle>
            <a:lvl1pPr>
              <a:defRPr/>
            </a:lvl1pPr>
          </a:lstStyle>
          <a:p>
            <a:pPr>
              <a:defRPr/>
            </a:pPr>
            <a:endParaRPr lang="ro-RO"/>
          </a:p>
        </p:txBody>
      </p:sp>
      <p:sp>
        <p:nvSpPr>
          <p:cNvPr id="6" name="Rectangle 5"/>
          <p:cNvSpPr>
            <a:spLocks noGrp="1" noChangeArrowheads="1"/>
          </p:cNvSpPr>
          <p:nvPr>
            <p:ph type="ftr" sz="quarter" idx="11"/>
          </p:nvPr>
        </p:nvSpPr>
        <p:spPr>
          <a:ln/>
        </p:spPr>
        <p:txBody>
          <a:bodyPr/>
          <a:lstStyle>
            <a:lvl1pPr>
              <a:defRPr/>
            </a:lvl1pPr>
          </a:lstStyle>
          <a:p>
            <a:pPr>
              <a:defRPr/>
            </a:pPr>
            <a:endParaRPr lang="ro-RO"/>
          </a:p>
        </p:txBody>
      </p:sp>
      <p:sp>
        <p:nvSpPr>
          <p:cNvPr id="7" name="Rectangle 6"/>
          <p:cNvSpPr>
            <a:spLocks noGrp="1" noChangeArrowheads="1"/>
          </p:cNvSpPr>
          <p:nvPr>
            <p:ph type="sldNum" sz="quarter" idx="12"/>
          </p:nvPr>
        </p:nvSpPr>
        <p:spPr>
          <a:ln/>
        </p:spPr>
        <p:txBody>
          <a:bodyPr/>
          <a:lstStyle>
            <a:lvl1pPr>
              <a:defRPr/>
            </a:lvl1pPr>
          </a:lstStyle>
          <a:p>
            <a:pPr>
              <a:defRPr/>
            </a:pPr>
            <a:fld id="{02B8CAA1-5114-4FA8-A326-F2148F736392}" type="slidenum">
              <a:rPr lang="ro-RO"/>
              <a:pPr>
                <a:defRPr/>
              </a:pPr>
              <a:t>‹#›</a:t>
            </a:fld>
            <a:endParaRPr lang="ro-RO"/>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Diapozitiv titlu">
    <p:spTree>
      <p:nvGrpSpPr>
        <p:cNvPr id="1" name=""/>
        <p:cNvGrpSpPr/>
        <p:nvPr/>
      </p:nvGrpSpPr>
      <p:grpSpPr>
        <a:xfrm>
          <a:off x="0" y="0"/>
          <a:ext cx="0" cy="0"/>
          <a:chOff x="0" y="0"/>
          <a:chExt cx="0" cy="0"/>
        </a:xfrm>
      </p:grpSpPr>
      <p:sp>
        <p:nvSpPr>
          <p:cNvPr id="4" name="Triunghi isoscel 9"/>
          <p:cNvSpPr/>
          <p:nvPr/>
        </p:nvSpPr>
        <p:spPr>
          <a:xfrm rot="16200000">
            <a:off x="7553328" y="5254629"/>
            <a:ext cx="1893887" cy="1293812"/>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8" name="Titlu 7"/>
          <p:cNvSpPr>
            <a:spLocks noGrp="1"/>
          </p:cNvSpPr>
          <p:nvPr>
            <p:ph type="ctrTitle"/>
          </p:nvPr>
        </p:nvSpPr>
        <p:spPr>
          <a:xfrm>
            <a:off x="540546" y="776294"/>
            <a:ext cx="8062912" cy="1470025"/>
          </a:xfrm>
        </p:spPr>
        <p:txBody>
          <a:bodyPr anchor="b"/>
          <a:lstStyle>
            <a:lvl1pPr algn="r">
              <a:defRPr sz="4400"/>
            </a:lvl1pPr>
          </a:lstStyle>
          <a:p>
            <a:r>
              <a:rPr lang="ro-RO" smtClean="0"/>
              <a:t>Faceți clic pentru a edita stilul de titlu Coordonator</a:t>
            </a:r>
            <a:endParaRPr lang="en-US"/>
          </a:p>
        </p:txBody>
      </p:sp>
      <p:sp>
        <p:nvSpPr>
          <p:cNvPr id="9" name="Subtitlu 8"/>
          <p:cNvSpPr>
            <a:spLocks noGrp="1"/>
          </p:cNvSpPr>
          <p:nvPr>
            <p:ph type="subTitle" idx="1"/>
          </p:nvPr>
        </p:nvSpPr>
        <p:spPr>
          <a:xfrm>
            <a:off x="540546" y="2250280"/>
            <a:ext cx="8062912" cy="1752600"/>
          </a:xfrm>
        </p:spPr>
        <p:txBody>
          <a:bodyPr/>
          <a:lstStyle>
            <a:lvl1pPr marL="0" marR="36576" indent="0" algn="r">
              <a:spcBef>
                <a:spcPts val="0"/>
              </a:spcBef>
              <a:buNone/>
              <a:defRPr>
                <a:ln>
                  <a:solidFill>
                    <a:schemeClr val="bg2"/>
                  </a:solidFill>
                </a:ln>
                <a:solidFill>
                  <a:schemeClr val="tx1">
                    <a:tint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ro-RO" smtClean="0"/>
              <a:t>Faceți clic pentru editarea stilului de subtitlu al coordonatorului</a:t>
            </a:r>
            <a:endParaRPr lang="en-US"/>
          </a:p>
        </p:txBody>
      </p:sp>
      <p:sp>
        <p:nvSpPr>
          <p:cNvPr id="5" name="Substituent dată 27"/>
          <p:cNvSpPr>
            <a:spLocks noGrp="1"/>
          </p:cNvSpPr>
          <p:nvPr>
            <p:ph type="dt" sz="half" idx="10"/>
          </p:nvPr>
        </p:nvSpPr>
        <p:spPr>
          <a:xfrm>
            <a:off x="1371600" y="6011869"/>
            <a:ext cx="5791200" cy="365125"/>
          </a:xfrm>
        </p:spPr>
        <p:txBody>
          <a:bodyPr tIns="0" bIns="0" anchor="t"/>
          <a:lstStyle>
            <a:lvl1pPr algn="r">
              <a:defRPr sz="1000"/>
            </a:lvl1pPr>
          </a:lstStyle>
          <a:p>
            <a:pPr>
              <a:defRPr/>
            </a:pPr>
            <a:endParaRPr lang="en-US"/>
          </a:p>
        </p:txBody>
      </p:sp>
      <p:sp>
        <p:nvSpPr>
          <p:cNvPr id="6" name="Substituent subsol 16"/>
          <p:cNvSpPr>
            <a:spLocks noGrp="1"/>
          </p:cNvSpPr>
          <p:nvPr>
            <p:ph type="ftr" sz="quarter" idx="11"/>
          </p:nvPr>
        </p:nvSpPr>
        <p:spPr>
          <a:xfrm>
            <a:off x="1371600" y="5649919"/>
            <a:ext cx="5791200" cy="365125"/>
          </a:xfrm>
        </p:spPr>
        <p:txBody>
          <a:bodyPr tIns="0" bIns="0"/>
          <a:lstStyle>
            <a:lvl1pPr algn="r">
              <a:defRPr sz="1100"/>
            </a:lvl1pPr>
          </a:lstStyle>
          <a:p>
            <a:pPr>
              <a:defRPr/>
            </a:pPr>
            <a:endParaRPr lang="en-US"/>
          </a:p>
        </p:txBody>
      </p:sp>
      <p:sp>
        <p:nvSpPr>
          <p:cNvPr id="7" name="Substituent număr diapozitiv 28"/>
          <p:cNvSpPr>
            <a:spLocks noGrp="1"/>
          </p:cNvSpPr>
          <p:nvPr>
            <p:ph type="sldNum" sz="quarter" idx="12"/>
          </p:nvPr>
        </p:nvSpPr>
        <p:spPr>
          <a:xfrm>
            <a:off x="8391525" y="5753106"/>
            <a:ext cx="503238" cy="365125"/>
          </a:xfrm>
        </p:spPr>
        <p:txBody>
          <a:bodyPr anchor="ctr"/>
          <a:lstStyle>
            <a:lvl1pPr algn="ctr">
              <a:defRPr sz="1300">
                <a:solidFill>
                  <a:srgbClr val="FFFFFF"/>
                </a:solidFill>
              </a:defRPr>
            </a:lvl1pPr>
          </a:lstStyle>
          <a:p>
            <a:pPr>
              <a:defRPr/>
            </a:pPr>
            <a:fld id="{6DCAA23E-3475-45E2-87C2-01D03FD01A62}" type="slidenum">
              <a:rPr lang="en-US"/>
              <a:pPr>
                <a:defRPr/>
              </a:pPr>
              <a:t>‹#›</a:t>
            </a:fld>
            <a:endParaRPr lang="en-US"/>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u și conținut">
    <p:spTree>
      <p:nvGrpSpPr>
        <p:cNvPr id="1" name=""/>
        <p:cNvGrpSpPr/>
        <p:nvPr/>
      </p:nvGrpSpPr>
      <p:grpSpPr>
        <a:xfrm>
          <a:off x="0" y="0"/>
          <a:ext cx="0" cy="0"/>
          <a:chOff x="0" y="0"/>
          <a:chExt cx="0" cy="0"/>
        </a:xfrm>
      </p:grpSpPr>
      <p:sp>
        <p:nvSpPr>
          <p:cNvPr id="2" name="Titlu 1"/>
          <p:cNvSpPr>
            <a:spLocks noGrp="1"/>
          </p:cNvSpPr>
          <p:nvPr>
            <p:ph type="title"/>
          </p:nvPr>
        </p:nvSpPr>
        <p:spPr>
          <a:xfrm>
            <a:off x="457200" y="267494"/>
            <a:ext cx="8229600" cy="1399032"/>
          </a:xfrm>
        </p:spPr>
        <p:txBody>
          <a:bodyPr/>
          <a:lstStyle/>
          <a:p>
            <a:r>
              <a:rPr lang="ro-RO" smtClean="0"/>
              <a:t>Faceți clic pentru a edita stilul de titlu Coordonator</a:t>
            </a:r>
            <a:endParaRPr lang="en-US"/>
          </a:p>
        </p:txBody>
      </p:sp>
      <p:sp>
        <p:nvSpPr>
          <p:cNvPr id="3" name="Substituent conținut 2"/>
          <p:cNvSpPr>
            <a:spLocks noGrp="1"/>
          </p:cNvSpPr>
          <p:nvPr>
            <p:ph idx="1"/>
          </p:nvPr>
        </p:nvSpPr>
        <p:spPr>
          <a:xfrm>
            <a:off x="457200" y="1882808"/>
            <a:ext cx="8229600" cy="4572000"/>
          </a:xfrm>
        </p:spPr>
        <p:txBody>
          <a:bodyPr/>
          <a:lstStyle/>
          <a:p>
            <a:pPr lvl="0"/>
            <a:r>
              <a:rPr lang="ro-RO" smtClean="0"/>
              <a:t>Faceți clic pentru a edita stilurile de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en-US"/>
          </a:p>
        </p:txBody>
      </p:sp>
      <p:sp>
        <p:nvSpPr>
          <p:cNvPr id="4" name="Substituent dată 3"/>
          <p:cNvSpPr>
            <a:spLocks noGrp="1"/>
          </p:cNvSpPr>
          <p:nvPr>
            <p:ph type="dt" sz="half" idx="10"/>
          </p:nvPr>
        </p:nvSpPr>
        <p:spPr>
          <a:xfrm>
            <a:off x="4791075" y="6480181"/>
            <a:ext cx="2133600" cy="301625"/>
          </a:xfrm>
        </p:spPr>
        <p:txBody>
          <a:bodyPr/>
          <a:lstStyle>
            <a:lvl1pPr>
              <a:defRPr/>
            </a:lvl1pPr>
          </a:lstStyle>
          <a:p>
            <a:pPr>
              <a:defRPr/>
            </a:pPr>
            <a:endParaRPr lang="en-US"/>
          </a:p>
        </p:txBody>
      </p:sp>
      <p:sp>
        <p:nvSpPr>
          <p:cNvPr id="5" name="Substituent subsol 4"/>
          <p:cNvSpPr>
            <a:spLocks noGrp="1"/>
          </p:cNvSpPr>
          <p:nvPr>
            <p:ph type="ftr" sz="quarter" idx="11"/>
          </p:nvPr>
        </p:nvSpPr>
        <p:spPr>
          <a:xfrm>
            <a:off x="457203" y="6481769"/>
            <a:ext cx="4259263" cy="300037"/>
          </a:xfrm>
        </p:spPr>
        <p:txBody>
          <a:bodyPr/>
          <a:lstStyle>
            <a:lvl1pPr>
              <a:defRPr/>
            </a:lvl1pPr>
          </a:lstStyle>
          <a:p>
            <a:pPr>
              <a:defRPr/>
            </a:pPr>
            <a:endParaRPr lang="en-US"/>
          </a:p>
        </p:txBody>
      </p:sp>
      <p:sp>
        <p:nvSpPr>
          <p:cNvPr id="6" name="Substituent număr diapozitiv 5"/>
          <p:cNvSpPr>
            <a:spLocks noGrp="1"/>
          </p:cNvSpPr>
          <p:nvPr>
            <p:ph type="sldNum" sz="quarter" idx="12"/>
          </p:nvPr>
        </p:nvSpPr>
        <p:spPr/>
        <p:txBody>
          <a:bodyPr/>
          <a:lstStyle>
            <a:lvl1pPr>
              <a:defRPr/>
            </a:lvl1pPr>
          </a:lstStyle>
          <a:p>
            <a:pPr>
              <a:defRPr/>
            </a:pPr>
            <a:fld id="{932CF3F5-2432-4F50-8F7C-CF2C483226E2}"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5/20/2016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secHead" preserve="1">
  <p:cSld name="Antet secțiune">
    <p:bg>
      <p:bgRef idx="1002">
        <a:schemeClr val="bg1"/>
      </p:bgRef>
    </p:bg>
    <p:spTree>
      <p:nvGrpSpPr>
        <p:cNvPr id="1" name=""/>
        <p:cNvGrpSpPr/>
        <p:nvPr/>
      </p:nvGrpSpPr>
      <p:grpSpPr>
        <a:xfrm>
          <a:off x="0" y="0"/>
          <a:ext cx="0" cy="0"/>
          <a:chOff x="0" y="0"/>
          <a:chExt cx="0" cy="0"/>
        </a:xfrm>
      </p:grpSpPr>
      <p:sp>
        <p:nvSpPr>
          <p:cNvPr id="4" name="Triunghi drept 9"/>
          <p:cNvSpPr/>
          <p:nvPr/>
        </p:nvSpPr>
        <p:spPr>
          <a:xfrm flipV="1">
            <a:off x="6352" y="6356"/>
            <a:ext cx="9131300" cy="6837363"/>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5" name="Triunghi isoscel 11"/>
          <p:cNvSpPr/>
          <p:nvPr/>
        </p:nvSpPr>
        <p:spPr>
          <a:xfrm rot="5400000" flipV="1">
            <a:off x="7553325" y="309566"/>
            <a:ext cx="1893888" cy="1293812"/>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cxnSp>
        <p:nvCxnSpPr>
          <p:cNvPr id="6" name="Conector drept 14"/>
          <p:cNvCxnSpPr/>
          <p:nvPr/>
        </p:nvCxnSpPr>
        <p:spPr>
          <a:xfrm rot="10800000">
            <a:off x="6469063" y="9525"/>
            <a:ext cx="2673350" cy="1900238"/>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 name="Conector drept 15"/>
          <p:cNvCxnSpPr/>
          <p:nvPr/>
        </p:nvCxnSpPr>
        <p:spPr>
          <a:xfrm flipV="1">
            <a:off x="0" y="6350"/>
            <a:ext cx="9137650" cy="6845300"/>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 name="Titlu 1"/>
          <p:cNvSpPr>
            <a:spLocks noGrp="1"/>
          </p:cNvSpPr>
          <p:nvPr>
            <p:ph type="title"/>
          </p:nvPr>
        </p:nvSpPr>
        <p:spPr>
          <a:xfrm>
            <a:off x="381000" y="271466"/>
            <a:ext cx="7239000" cy="1362075"/>
          </a:xfrm>
        </p:spPr>
        <p:txBody>
          <a:bodyPr/>
          <a:lstStyle>
            <a:lvl1pPr marL="0" algn="l">
              <a:buNone/>
              <a:defRPr sz="3600" b="1" cap="none" baseline="0"/>
            </a:lvl1pPr>
          </a:lstStyle>
          <a:p>
            <a:r>
              <a:rPr lang="ro-RO" smtClean="0"/>
              <a:t>Faceți clic pentru a edita stilul de titlu Coordonator</a:t>
            </a:r>
            <a:endParaRPr lang="en-US"/>
          </a:p>
        </p:txBody>
      </p:sp>
      <p:sp>
        <p:nvSpPr>
          <p:cNvPr id="3" name="Substituent text 2"/>
          <p:cNvSpPr>
            <a:spLocks noGrp="1"/>
          </p:cNvSpPr>
          <p:nvPr>
            <p:ph type="body" idx="1"/>
          </p:nvPr>
        </p:nvSpPr>
        <p:spPr>
          <a:xfrm>
            <a:off x="381000" y="1633536"/>
            <a:ext cx="3886200" cy="2286000"/>
          </a:xfrm>
        </p:spPr>
        <p:txBody>
          <a:bodyPr/>
          <a:lstStyle>
            <a:lvl1pPr marL="54864" indent="0" algn="l">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ro-RO" smtClean="0"/>
              <a:t>Faceți clic pentru a edita stilurile de text Coordonator</a:t>
            </a:r>
          </a:p>
        </p:txBody>
      </p:sp>
      <p:sp>
        <p:nvSpPr>
          <p:cNvPr id="8" name="Substituent dată 3"/>
          <p:cNvSpPr>
            <a:spLocks noGrp="1"/>
          </p:cNvSpPr>
          <p:nvPr>
            <p:ph type="dt" sz="half" idx="10"/>
          </p:nvPr>
        </p:nvSpPr>
        <p:spPr>
          <a:xfrm>
            <a:off x="6956425" y="6477000"/>
            <a:ext cx="2133600" cy="304800"/>
          </a:xfrm>
        </p:spPr>
        <p:txBody>
          <a:bodyPr/>
          <a:lstStyle>
            <a:lvl1pPr>
              <a:defRPr/>
            </a:lvl1pPr>
          </a:lstStyle>
          <a:p>
            <a:pPr>
              <a:defRPr/>
            </a:pPr>
            <a:endParaRPr lang="en-US"/>
          </a:p>
        </p:txBody>
      </p:sp>
      <p:sp>
        <p:nvSpPr>
          <p:cNvPr id="9" name="Substituent subsol 4"/>
          <p:cNvSpPr>
            <a:spLocks noGrp="1"/>
          </p:cNvSpPr>
          <p:nvPr>
            <p:ph type="ftr" sz="quarter" idx="11"/>
          </p:nvPr>
        </p:nvSpPr>
        <p:spPr>
          <a:xfrm>
            <a:off x="2619375" y="6481769"/>
            <a:ext cx="4260850" cy="300037"/>
          </a:xfrm>
        </p:spPr>
        <p:txBody>
          <a:bodyPr/>
          <a:lstStyle>
            <a:lvl1pPr>
              <a:defRPr/>
            </a:lvl1pPr>
          </a:lstStyle>
          <a:p>
            <a:pPr>
              <a:defRPr/>
            </a:pPr>
            <a:endParaRPr lang="en-US"/>
          </a:p>
        </p:txBody>
      </p:sp>
      <p:sp>
        <p:nvSpPr>
          <p:cNvPr id="10" name="Substituent număr diapozitiv 5"/>
          <p:cNvSpPr>
            <a:spLocks noGrp="1"/>
          </p:cNvSpPr>
          <p:nvPr>
            <p:ph type="sldNum" sz="quarter" idx="12"/>
          </p:nvPr>
        </p:nvSpPr>
        <p:spPr>
          <a:xfrm>
            <a:off x="8450266" y="809625"/>
            <a:ext cx="503237" cy="300038"/>
          </a:xfrm>
        </p:spPr>
        <p:txBody>
          <a:bodyPr/>
          <a:lstStyle>
            <a:lvl1pPr>
              <a:defRPr/>
            </a:lvl1pPr>
          </a:lstStyle>
          <a:p>
            <a:pPr>
              <a:defRPr/>
            </a:pPr>
            <a:fld id="{FD27601D-E105-4AF6-AC57-8387E9E22B27}"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Două tipuri de conținut">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lvl1pPr marL="0" algn="l">
              <a:defRPr/>
            </a:lvl1pPr>
          </a:lstStyle>
          <a:p>
            <a:r>
              <a:rPr lang="ro-RO" smtClean="0"/>
              <a:t>Faceți clic pentru a edita stilul de titlu Coordonator</a:t>
            </a:r>
            <a:endParaRPr lang="en-US"/>
          </a:p>
        </p:txBody>
      </p:sp>
      <p:sp>
        <p:nvSpPr>
          <p:cNvPr id="3" name="Substituent conținut 2"/>
          <p:cNvSpPr>
            <a:spLocks noGrp="1"/>
          </p:cNvSpPr>
          <p:nvPr>
            <p:ph sz="half" idx="1"/>
          </p:nvPr>
        </p:nvSpPr>
        <p:spPr>
          <a:xfrm>
            <a:off x="457200" y="1722441"/>
            <a:ext cx="4038600" cy="4525963"/>
          </a:xfrm>
        </p:spPr>
        <p:txBody>
          <a:bodyPr/>
          <a:lstStyle>
            <a:lvl1pPr>
              <a:defRPr sz="2600"/>
            </a:lvl1pPr>
            <a:lvl2pPr>
              <a:defRPr sz="2400"/>
            </a:lvl2pPr>
            <a:lvl3pPr>
              <a:defRPr sz="2000"/>
            </a:lvl3pPr>
            <a:lvl4pPr>
              <a:defRPr sz="1800"/>
            </a:lvl4pPr>
            <a:lvl5pPr>
              <a:defRPr sz="1800"/>
            </a:lvl5pPr>
          </a:lstStyle>
          <a:p>
            <a:pPr lvl="0"/>
            <a:r>
              <a:rPr lang="ro-RO" smtClean="0"/>
              <a:t>Faceți clic pentru a edita stilurile de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en-US"/>
          </a:p>
        </p:txBody>
      </p:sp>
      <p:sp>
        <p:nvSpPr>
          <p:cNvPr id="4" name="Substituent conținut 3"/>
          <p:cNvSpPr>
            <a:spLocks noGrp="1"/>
          </p:cNvSpPr>
          <p:nvPr>
            <p:ph sz="half" idx="2"/>
          </p:nvPr>
        </p:nvSpPr>
        <p:spPr>
          <a:xfrm>
            <a:off x="4648200" y="1722441"/>
            <a:ext cx="4038600" cy="4525963"/>
          </a:xfrm>
        </p:spPr>
        <p:txBody>
          <a:bodyPr/>
          <a:lstStyle>
            <a:lvl1pPr>
              <a:defRPr sz="2600"/>
            </a:lvl1pPr>
            <a:lvl2pPr>
              <a:defRPr sz="2400"/>
            </a:lvl2pPr>
            <a:lvl3pPr>
              <a:defRPr sz="2000"/>
            </a:lvl3pPr>
            <a:lvl4pPr>
              <a:defRPr sz="1800"/>
            </a:lvl4pPr>
            <a:lvl5pPr>
              <a:defRPr sz="1800"/>
            </a:lvl5pPr>
          </a:lstStyle>
          <a:p>
            <a:pPr lvl="0"/>
            <a:r>
              <a:rPr lang="ro-RO" smtClean="0"/>
              <a:t>Faceți clic pentru a edita stilurile de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en-US"/>
          </a:p>
        </p:txBody>
      </p:sp>
      <p:sp>
        <p:nvSpPr>
          <p:cNvPr id="5" name="Substituent dată 13"/>
          <p:cNvSpPr>
            <a:spLocks noGrp="1"/>
          </p:cNvSpPr>
          <p:nvPr>
            <p:ph type="dt" sz="half" idx="10"/>
          </p:nvPr>
        </p:nvSpPr>
        <p:spPr/>
        <p:txBody>
          <a:bodyPr/>
          <a:lstStyle>
            <a:lvl1pPr>
              <a:defRPr/>
            </a:lvl1pPr>
          </a:lstStyle>
          <a:p>
            <a:pPr>
              <a:defRPr/>
            </a:pPr>
            <a:endParaRPr lang="en-US"/>
          </a:p>
        </p:txBody>
      </p:sp>
      <p:sp>
        <p:nvSpPr>
          <p:cNvPr id="6" name="Substituent subsol 2"/>
          <p:cNvSpPr>
            <a:spLocks noGrp="1"/>
          </p:cNvSpPr>
          <p:nvPr>
            <p:ph type="ftr" sz="quarter" idx="11"/>
          </p:nvPr>
        </p:nvSpPr>
        <p:spPr/>
        <p:txBody>
          <a:bodyPr/>
          <a:lstStyle>
            <a:lvl1pPr>
              <a:defRPr/>
            </a:lvl1pPr>
          </a:lstStyle>
          <a:p>
            <a:pPr>
              <a:defRPr/>
            </a:pPr>
            <a:endParaRPr lang="en-US"/>
          </a:p>
        </p:txBody>
      </p:sp>
      <p:sp>
        <p:nvSpPr>
          <p:cNvPr id="7" name="Substituent număr diapozitiv 22"/>
          <p:cNvSpPr>
            <a:spLocks noGrp="1"/>
          </p:cNvSpPr>
          <p:nvPr>
            <p:ph type="sldNum" sz="quarter" idx="12"/>
          </p:nvPr>
        </p:nvSpPr>
        <p:spPr/>
        <p:txBody>
          <a:bodyPr/>
          <a:lstStyle>
            <a:lvl1pPr>
              <a:defRPr/>
            </a:lvl1pPr>
          </a:lstStyle>
          <a:p>
            <a:pPr>
              <a:defRPr/>
            </a:pPr>
            <a:fld id="{8162ACD6-EAEE-46D9-A778-B7B3AC1B1BED}" type="slidenum">
              <a:rPr lang="en-US"/>
              <a:pPr>
                <a:defRPr/>
              </a:pPr>
              <a:t>‹#›</a:t>
            </a:fld>
            <a:endParaRPr lang="en-US"/>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woTxTwoObj" preserve="1">
  <p:cSld name="Comparație">
    <p:spTree>
      <p:nvGrpSpPr>
        <p:cNvPr id="1" name=""/>
        <p:cNvGrpSpPr/>
        <p:nvPr/>
      </p:nvGrpSpPr>
      <p:grpSpPr>
        <a:xfrm>
          <a:off x="0" y="0"/>
          <a:ext cx="0" cy="0"/>
          <a:chOff x="0" y="0"/>
          <a:chExt cx="0" cy="0"/>
        </a:xfrm>
      </p:grpSpPr>
      <p:sp>
        <p:nvSpPr>
          <p:cNvPr id="2" name="Titlu 1"/>
          <p:cNvSpPr>
            <a:spLocks noGrp="1"/>
          </p:cNvSpPr>
          <p:nvPr>
            <p:ph type="title"/>
          </p:nvPr>
        </p:nvSpPr>
        <p:spPr>
          <a:xfrm>
            <a:off x="248198" y="290732"/>
            <a:ext cx="1066800" cy="6153912"/>
          </a:xfrm>
        </p:spPr>
        <p:txBody>
          <a:bodyPr vert="vert270" anchor="b"/>
          <a:lstStyle>
            <a:lvl1pPr marL="0" algn="ctr">
              <a:defRPr sz="3300" b="1">
                <a:ln w="6350">
                  <a:solidFill>
                    <a:schemeClr val="tx1"/>
                  </a:solidFill>
                </a:ln>
                <a:solidFill>
                  <a:schemeClr val="tx1"/>
                </a:solidFill>
              </a:defRPr>
            </a:lvl1pPr>
          </a:lstStyle>
          <a:p>
            <a:r>
              <a:rPr lang="ro-RO" smtClean="0"/>
              <a:t>Faceți clic pentru a edita stilul de titlu Coordonator</a:t>
            </a:r>
            <a:endParaRPr lang="en-US"/>
          </a:p>
        </p:txBody>
      </p:sp>
      <p:sp>
        <p:nvSpPr>
          <p:cNvPr id="3" name="Substituent text 2"/>
          <p:cNvSpPr>
            <a:spLocks noGrp="1"/>
          </p:cNvSpPr>
          <p:nvPr>
            <p:ph type="body" idx="1"/>
          </p:nvPr>
        </p:nvSpPr>
        <p:spPr>
          <a:xfrm>
            <a:off x="1365007" y="290732"/>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a:r>
              <a:rPr lang="ro-RO" smtClean="0"/>
              <a:t>Faceți clic pentru a edita stilurile de text Coordonator</a:t>
            </a:r>
          </a:p>
        </p:txBody>
      </p:sp>
      <p:sp>
        <p:nvSpPr>
          <p:cNvPr id="4" name="Substituent text 3"/>
          <p:cNvSpPr>
            <a:spLocks noGrp="1"/>
          </p:cNvSpPr>
          <p:nvPr>
            <p:ph type="body" sz="half" idx="3"/>
          </p:nvPr>
        </p:nvSpPr>
        <p:spPr>
          <a:xfrm>
            <a:off x="1365007" y="3427124"/>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a:r>
              <a:rPr lang="ro-RO" smtClean="0"/>
              <a:t>Faceți clic pentru a edita stilurile de text Coordonator</a:t>
            </a:r>
          </a:p>
        </p:txBody>
      </p:sp>
      <p:sp>
        <p:nvSpPr>
          <p:cNvPr id="5" name="Substituent conținut 4"/>
          <p:cNvSpPr>
            <a:spLocks noGrp="1"/>
          </p:cNvSpPr>
          <p:nvPr>
            <p:ph sz="quarter" idx="2"/>
          </p:nvPr>
        </p:nvSpPr>
        <p:spPr>
          <a:xfrm>
            <a:off x="2022230" y="290732"/>
            <a:ext cx="6858000" cy="3017520"/>
          </a:xfrm>
        </p:spPr>
        <p:txBody>
          <a:bodyPr/>
          <a:lstStyle>
            <a:lvl1pPr algn="l">
              <a:defRPr sz="2400"/>
            </a:lvl1pPr>
            <a:lvl2pPr algn="l">
              <a:defRPr sz="2000"/>
            </a:lvl2pPr>
            <a:lvl3pPr algn="l">
              <a:defRPr sz="1800"/>
            </a:lvl3pPr>
            <a:lvl4pPr algn="l">
              <a:defRPr sz="1600"/>
            </a:lvl4pPr>
            <a:lvl5pPr algn="l">
              <a:defRPr sz="1600"/>
            </a:lvl5pPr>
          </a:lstStyle>
          <a:p>
            <a:pPr lvl="0"/>
            <a:r>
              <a:rPr lang="ro-RO" smtClean="0"/>
              <a:t>Faceți clic pentru a edita stilurile de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en-US"/>
          </a:p>
        </p:txBody>
      </p:sp>
      <p:sp>
        <p:nvSpPr>
          <p:cNvPr id="6" name="Substituent conținut 5"/>
          <p:cNvSpPr>
            <a:spLocks noGrp="1"/>
          </p:cNvSpPr>
          <p:nvPr>
            <p:ph sz="quarter" idx="4"/>
          </p:nvPr>
        </p:nvSpPr>
        <p:spPr>
          <a:xfrm>
            <a:off x="2022230" y="3427124"/>
            <a:ext cx="6858000" cy="3017520"/>
          </a:xfrm>
        </p:spPr>
        <p:txBody>
          <a:bodyPr/>
          <a:lstStyle>
            <a:lvl1pPr>
              <a:defRPr sz="2400"/>
            </a:lvl1pPr>
            <a:lvl2pPr>
              <a:defRPr sz="2000"/>
            </a:lvl2pPr>
            <a:lvl3pPr>
              <a:defRPr sz="1800"/>
            </a:lvl3pPr>
            <a:lvl4pPr>
              <a:defRPr sz="1600"/>
            </a:lvl4pPr>
            <a:lvl5pPr>
              <a:defRPr sz="1600"/>
            </a:lvl5pPr>
          </a:lstStyle>
          <a:p>
            <a:pPr lvl="0"/>
            <a:r>
              <a:rPr lang="ro-RO" smtClean="0"/>
              <a:t>Faceți clic pentru a edita stilurile de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en-US"/>
          </a:p>
        </p:txBody>
      </p:sp>
      <p:sp>
        <p:nvSpPr>
          <p:cNvPr id="7" name="Substituent dată 6"/>
          <p:cNvSpPr>
            <a:spLocks noGrp="1"/>
          </p:cNvSpPr>
          <p:nvPr>
            <p:ph type="dt" sz="half" idx="10"/>
          </p:nvPr>
        </p:nvSpPr>
        <p:spPr>
          <a:xfrm>
            <a:off x="4791078" y="6481769"/>
            <a:ext cx="2130425" cy="301625"/>
          </a:xfrm>
        </p:spPr>
        <p:txBody>
          <a:bodyPr/>
          <a:lstStyle>
            <a:lvl1pPr>
              <a:defRPr/>
            </a:lvl1pPr>
          </a:lstStyle>
          <a:p>
            <a:pPr>
              <a:defRPr/>
            </a:pPr>
            <a:endParaRPr lang="en-US"/>
          </a:p>
        </p:txBody>
      </p:sp>
      <p:sp>
        <p:nvSpPr>
          <p:cNvPr id="8" name="Substituent subsol 7"/>
          <p:cNvSpPr>
            <a:spLocks noGrp="1"/>
          </p:cNvSpPr>
          <p:nvPr>
            <p:ph type="ftr" sz="quarter" idx="11"/>
          </p:nvPr>
        </p:nvSpPr>
        <p:spPr>
          <a:xfrm>
            <a:off x="457200" y="6481769"/>
            <a:ext cx="4260850" cy="301625"/>
          </a:xfrm>
        </p:spPr>
        <p:txBody>
          <a:bodyPr/>
          <a:lstStyle>
            <a:lvl1pPr>
              <a:defRPr/>
            </a:lvl1pPr>
          </a:lstStyle>
          <a:p>
            <a:pPr>
              <a:defRPr/>
            </a:pPr>
            <a:endParaRPr lang="en-US"/>
          </a:p>
        </p:txBody>
      </p:sp>
      <p:sp>
        <p:nvSpPr>
          <p:cNvPr id="9" name="Substituent număr diapozitiv 8"/>
          <p:cNvSpPr>
            <a:spLocks noGrp="1"/>
          </p:cNvSpPr>
          <p:nvPr>
            <p:ph type="sldNum" sz="quarter" idx="12"/>
          </p:nvPr>
        </p:nvSpPr>
        <p:spPr>
          <a:xfrm>
            <a:off x="7589841" y="6483356"/>
            <a:ext cx="503237" cy="301625"/>
          </a:xfrm>
        </p:spPr>
        <p:txBody>
          <a:bodyPr/>
          <a:lstStyle>
            <a:lvl1pPr algn="ctr">
              <a:defRPr/>
            </a:lvl1pPr>
          </a:lstStyle>
          <a:p>
            <a:pPr>
              <a:defRPr/>
            </a:pPr>
            <a:fld id="{89F63150-B3D1-40F7-BB1C-E38E97DD439C}"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Doar titlu">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lvl1pPr>
              <a:defRPr b="0"/>
            </a:lvl1pPr>
          </a:lstStyle>
          <a:p>
            <a:r>
              <a:rPr lang="ro-RO" smtClean="0"/>
              <a:t>Faceți clic pentru a edita stilul de titlu Coordonator</a:t>
            </a:r>
            <a:endParaRPr lang="en-US"/>
          </a:p>
        </p:txBody>
      </p:sp>
      <p:sp>
        <p:nvSpPr>
          <p:cNvPr id="3" name="Substituent dată 13"/>
          <p:cNvSpPr>
            <a:spLocks noGrp="1"/>
          </p:cNvSpPr>
          <p:nvPr>
            <p:ph type="dt" sz="half" idx="10"/>
          </p:nvPr>
        </p:nvSpPr>
        <p:spPr/>
        <p:txBody>
          <a:bodyPr/>
          <a:lstStyle>
            <a:lvl1pPr>
              <a:defRPr/>
            </a:lvl1pPr>
          </a:lstStyle>
          <a:p>
            <a:pPr>
              <a:defRPr/>
            </a:pPr>
            <a:endParaRPr lang="en-US"/>
          </a:p>
        </p:txBody>
      </p:sp>
      <p:sp>
        <p:nvSpPr>
          <p:cNvPr id="4" name="Substituent subsol 2"/>
          <p:cNvSpPr>
            <a:spLocks noGrp="1"/>
          </p:cNvSpPr>
          <p:nvPr>
            <p:ph type="ftr" sz="quarter" idx="11"/>
          </p:nvPr>
        </p:nvSpPr>
        <p:spPr/>
        <p:txBody>
          <a:bodyPr/>
          <a:lstStyle>
            <a:lvl1pPr>
              <a:defRPr/>
            </a:lvl1pPr>
          </a:lstStyle>
          <a:p>
            <a:pPr>
              <a:defRPr/>
            </a:pPr>
            <a:endParaRPr lang="en-US"/>
          </a:p>
        </p:txBody>
      </p:sp>
      <p:sp>
        <p:nvSpPr>
          <p:cNvPr id="5" name="Substituent număr diapozitiv 22"/>
          <p:cNvSpPr>
            <a:spLocks noGrp="1"/>
          </p:cNvSpPr>
          <p:nvPr>
            <p:ph type="sldNum" sz="quarter" idx="12"/>
          </p:nvPr>
        </p:nvSpPr>
        <p:spPr/>
        <p:txBody>
          <a:bodyPr/>
          <a:lstStyle>
            <a:lvl1pPr>
              <a:defRPr/>
            </a:lvl1pPr>
          </a:lstStyle>
          <a:p>
            <a:pPr>
              <a:defRPr/>
            </a:pPr>
            <a:fld id="{A979FBC3-8872-4B3B-9F92-1FCEE4034EE3}" type="slidenum">
              <a:rPr lang="en-US"/>
              <a:pPr>
                <a:defRPr/>
              </a:pPr>
              <a:t>‹#›</a:t>
            </a:fld>
            <a:endParaRPr lang="en-US"/>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Necompletat">
    <p:spTree>
      <p:nvGrpSpPr>
        <p:cNvPr id="1" name=""/>
        <p:cNvGrpSpPr/>
        <p:nvPr/>
      </p:nvGrpSpPr>
      <p:grpSpPr>
        <a:xfrm>
          <a:off x="0" y="0"/>
          <a:ext cx="0" cy="0"/>
          <a:chOff x="0" y="0"/>
          <a:chExt cx="0" cy="0"/>
        </a:xfrm>
      </p:grpSpPr>
      <p:sp>
        <p:nvSpPr>
          <p:cNvPr id="2" name="Substituent dată 13"/>
          <p:cNvSpPr>
            <a:spLocks noGrp="1"/>
          </p:cNvSpPr>
          <p:nvPr>
            <p:ph type="dt" sz="half" idx="10"/>
          </p:nvPr>
        </p:nvSpPr>
        <p:spPr/>
        <p:txBody>
          <a:bodyPr/>
          <a:lstStyle>
            <a:lvl1pPr>
              <a:defRPr/>
            </a:lvl1pPr>
          </a:lstStyle>
          <a:p>
            <a:pPr>
              <a:defRPr/>
            </a:pPr>
            <a:endParaRPr lang="en-US"/>
          </a:p>
        </p:txBody>
      </p:sp>
      <p:sp>
        <p:nvSpPr>
          <p:cNvPr id="3" name="Substituent subsol 2"/>
          <p:cNvSpPr>
            <a:spLocks noGrp="1"/>
          </p:cNvSpPr>
          <p:nvPr>
            <p:ph type="ftr" sz="quarter" idx="11"/>
          </p:nvPr>
        </p:nvSpPr>
        <p:spPr/>
        <p:txBody>
          <a:bodyPr/>
          <a:lstStyle>
            <a:lvl1pPr>
              <a:defRPr/>
            </a:lvl1pPr>
          </a:lstStyle>
          <a:p>
            <a:pPr>
              <a:defRPr/>
            </a:pPr>
            <a:endParaRPr lang="en-US"/>
          </a:p>
        </p:txBody>
      </p:sp>
      <p:sp>
        <p:nvSpPr>
          <p:cNvPr id="4" name="Substituent număr diapozitiv 22"/>
          <p:cNvSpPr>
            <a:spLocks noGrp="1"/>
          </p:cNvSpPr>
          <p:nvPr>
            <p:ph type="sldNum" sz="quarter" idx="12"/>
          </p:nvPr>
        </p:nvSpPr>
        <p:spPr/>
        <p:txBody>
          <a:bodyPr/>
          <a:lstStyle>
            <a:lvl1pPr>
              <a:defRPr/>
            </a:lvl1pPr>
          </a:lstStyle>
          <a:p>
            <a:pPr>
              <a:defRPr/>
            </a:pPr>
            <a:fld id="{F2321123-A87E-4494-81F7-7F3F8FC7998B}" type="slidenum">
              <a:rPr lang="en-US"/>
              <a:pPr>
                <a:defRPr/>
              </a:pPr>
              <a:t>‹#›</a:t>
            </a:fld>
            <a:endParaRPr lang="en-US"/>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objTx" preserve="1">
  <p:cSld name="Conținut cu legendă">
    <p:spTree>
      <p:nvGrpSpPr>
        <p:cNvPr id="1" name=""/>
        <p:cNvGrpSpPr/>
        <p:nvPr/>
      </p:nvGrpSpPr>
      <p:grpSpPr>
        <a:xfrm>
          <a:off x="0" y="0"/>
          <a:ext cx="0" cy="0"/>
          <a:chOff x="0" y="0"/>
          <a:chExt cx="0" cy="0"/>
        </a:xfrm>
      </p:grpSpPr>
      <p:sp>
        <p:nvSpPr>
          <p:cNvPr id="2" name="Titlu 1"/>
          <p:cNvSpPr>
            <a:spLocks noGrp="1"/>
          </p:cNvSpPr>
          <p:nvPr>
            <p:ph type="title"/>
          </p:nvPr>
        </p:nvSpPr>
        <p:spPr>
          <a:xfrm>
            <a:off x="219456" y="367664"/>
            <a:ext cx="914400" cy="5943600"/>
          </a:xfrm>
        </p:spPr>
        <p:txBody>
          <a:bodyPr vert="vert270" anchor="b"/>
          <a:lstStyle>
            <a:lvl1pPr marL="0" marR="18288" algn="r">
              <a:spcBef>
                <a:spcPts val="0"/>
              </a:spcBef>
              <a:buNone/>
              <a:defRPr sz="2900" b="0" cap="all" baseline="0"/>
            </a:lvl1pPr>
          </a:lstStyle>
          <a:p>
            <a:r>
              <a:rPr lang="ro-RO" smtClean="0"/>
              <a:t>Faceți clic pentru a edita stilul de titlu Coordonator</a:t>
            </a:r>
            <a:endParaRPr lang="en-US"/>
          </a:p>
        </p:txBody>
      </p:sp>
      <p:sp>
        <p:nvSpPr>
          <p:cNvPr id="3" name="Substituent text 2"/>
          <p:cNvSpPr>
            <a:spLocks noGrp="1"/>
          </p:cNvSpPr>
          <p:nvPr>
            <p:ph type="body" idx="2"/>
          </p:nvPr>
        </p:nvSpPr>
        <p:spPr>
          <a:xfrm>
            <a:off x="1135856" y="367664"/>
            <a:ext cx="2438400" cy="5943600"/>
          </a:xfrm>
        </p:spPr>
        <p:txBody>
          <a:bodyPr/>
          <a:lstStyle>
            <a:lvl1pPr marL="0" indent="0">
              <a:spcBef>
                <a:spcPts val="0"/>
              </a:spcBef>
              <a:buNone/>
              <a:defRPr sz="1400"/>
            </a:lvl1pPr>
            <a:lvl2pPr>
              <a:buNone/>
              <a:defRPr sz="1200"/>
            </a:lvl2pPr>
            <a:lvl3pPr>
              <a:buNone/>
              <a:defRPr sz="1000"/>
            </a:lvl3pPr>
            <a:lvl4pPr>
              <a:buNone/>
              <a:defRPr sz="900"/>
            </a:lvl4pPr>
            <a:lvl5pPr>
              <a:buNone/>
              <a:defRPr sz="900"/>
            </a:lvl5pPr>
          </a:lstStyle>
          <a:p>
            <a:pPr lvl="0"/>
            <a:r>
              <a:rPr lang="ro-RO" smtClean="0"/>
              <a:t>Faceți clic pentru a edita stilurile de text Coordonator</a:t>
            </a:r>
          </a:p>
        </p:txBody>
      </p:sp>
      <p:sp>
        <p:nvSpPr>
          <p:cNvPr id="4" name="Substituent conținut 3"/>
          <p:cNvSpPr>
            <a:spLocks noGrp="1"/>
          </p:cNvSpPr>
          <p:nvPr>
            <p:ph sz="half" idx="1"/>
          </p:nvPr>
        </p:nvSpPr>
        <p:spPr>
          <a:xfrm>
            <a:off x="3651250" y="320040"/>
            <a:ext cx="5276088" cy="5989320"/>
          </a:xfrm>
        </p:spPr>
        <p:txBody>
          <a:bodyPr/>
          <a:lstStyle>
            <a:lvl1pPr>
              <a:spcBef>
                <a:spcPts val="0"/>
              </a:spcBef>
              <a:defRPr sz="3000"/>
            </a:lvl1pPr>
            <a:lvl2pPr>
              <a:defRPr sz="2600"/>
            </a:lvl2pPr>
            <a:lvl3pPr>
              <a:defRPr sz="2400"/>
            </a:lvl3pPr>
            <a:lvl4pPr>
              <a:defRPr sz="2000"/>
            </a:lvl4pPr>
            <a:lvl5pPr>
              <a:defRPr sz="2000"/>
            </a:lvl5pPr>
          </a:lstStyle>
          <a:p>
            <a:pPr lvl="0"/>
            <a:r>
              <a:rPr lang="ro-RO" smtClean="0"/>
              <a:t>Faceți clic pentru a edita stilurile de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en-US"/>
          </a:p>
        </p:txBody>
      </p:sp>
      <p:sp>
        <p:nvSpPr>
          <p:cNvPr id="5" name="Substituent dată 4"/>
          <p:cNvSpPr>
            <a:spLocks noGrp="1"/>
          </p:cNvSpPr>
          <p:nvPr>
            <p:ph type="dt" sz="half" idx="10"/>
          </p:nvPr>
        </p:nvSpPr>
        <p:spPr>
          <a:xfrm>
            <a:off x="6278563" y="6556381"/>
            <a:ext cx="2133600" cy="301625"/>
          </a:xfrm>
        </p:spPr>
        <p:txBody>
          <a:bodyPr/>
          <a:lstStyle>
            <a:lvl1pPr>
              <a:defRPr sz="900"/>
            </a:lvl1pPr>
          </a:lstStyle>
          <a:p>
            <a:pPr>
              <a:defRPr/>
            </a:pPr>
            <a:endParaRPr lang="en-US"/>
          </a:p>
        </p:txBody>
      </p:sp>
      <p:sp>
        <p:nvSpPr>
          <p:cNvPr id="6" name="Substituent subsol 5"/>
          <p:cNvSpPr>
            <a:spLocks noGrp="1"/>
          </p:cNvSpPr>
          <p:nvPr>
            <p:ph type="ftr" sz="quarter" idx="11"/>
          </p:nvPr>
        </p:nvSpPr>
        <p:spPr>
          <a:xfrm>
            <a:off x="1135063" y="6556381"/>
            <a:ext cx="5143500" cy="301625"/>
          </a:xfrm>
        </p:spPr>
        <p:txBody>
          <a:bodyPr/>
          <a:lstStyle>
            <a:lvl1pPr>
              <a:defRPr sz="900"/>
            </a:lvl1pPr>
          </a:lstStyle>
          <a:p>
            <a:pPr>
              <a:defRPr/>
            </a:pPr>
            <a:endParaRPr lang="en-US"/>
          </a:p>
        </p:txBody>
      </p:sp>
      <p:sp>
        <p:nvSpPr>
          <p:cNvPr id="7" name="Substituent număr diapozitiv 6"/>
          <p:cNvSpPr>
            <a:spLocks noGrp="1"/>
          </p:cNvSpPr>
          <p:nvPr>
            <p:ph type="sldNum" sz="quarter" idx="12"/>
          </p:nvPr>
        </p:nvSpPr>
        <p:spPr>
          <a:xfrm>
            <a:off x="8410575" y="6556381"/>
            <a:ext cx="503238" cy="301625"/>
          </a:xfrm>
        </p:spPr>
        <p:txBody>
          <a:bodyPr/>
          <a:lstStyle>
            <a:lvl1pPr>
              <a:defRPr sz="900"/>
            </a:lvl1pPr>
          </a:lstStyle>
          <a:p>
            <a:pPr>
              <a:defRPr/>
            </a:pPr>
            <a:fld id="{1132D8B8-AE3A-499B-8011-AD4656708CD7}"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picTx" preserve="1">
  <p:cSld name="Imagine cu legendă">
    <p:bg>
      <p:bgRef idx="1002">
        <a:schemeClr val="bg1"/>
      </p:bgRef>
    </p:bg>
    <p:spTree>
      <p:nvGrpSpPr>
        <p:cNvPr id="1" name=""/>
        <p:cNvGrpSpPr/>
        <p:nvPr/>
      </p:nvGrpSpPr>
      <p:grpSpPr>
        <a:xfrm>
          <a:off x="0" y="0"/>
          <a:ext cx="0" cy="0"/>
          <a:chOff x="0" y="0"/>
          <a:chExt cx="0" cy="0"/>
        </a:xfrm>
      </p:grpSpPr>
      <p:sp>
        <p:nvSpPr>
          <p:cNvPr id="2" name="Titlu 1"/>
          <p:cNvSpPr>
            <a:spLocks noGrp="1"/>
          </p:cNvSpPr>
          <p:nvPr>
            <p:ph type="title"/>
          </p:nvPr>
        </p:nvSpPr>
        <p:spPr>
          <a:xfrm>
            <a:off x="219456" y="150896"/>
            <a:ext cx="914400" cy="6400800"/>
          </a:xfrm>
        </p:spPr>
        <p:txBody>
          <a:bodyPr vert="vert270" anchor="b"/>
          <a:lstStyle>
            <a:lvl1pPr marL="0" algn="l">
              <a:buNone/>
              <a:defRPr sz="3000" b="0" cap="all" baseline="0"/>
            </a:lvl1pPr>
          </a:lstStyle>
          <a:p>
            <a:r>
              <a:rPr lang="ro-RO" smtClean="0"/>
              <a:t>Faceți clic pentru a edita stilul de titlu Coordonator</a:t>
            </a:r>
            <a:endParaRPr lang="en-US"/>
          </a:p>
        </p:txBody>
      </p:sp>
      <p:sp>
        <p:nvSpPr>
          <p:cNvPr id="3" name="Substituent imagine 2"/>
          <p:cNvSpPr>
            <a:spLocks noGrp="1"/>
          </p:cNvSpPr>
          <p:nvPr>
            <p:ph type="pic" idx="1"/>
          </p:nvPr>
        </p:nvSpPr>
        <p:spPr>
          <a:xfrm>
            <a:off x="1138237" y="373966"/>
            <a:ext cx="7333488" cy="5486400"/>
          </a:xfrm>
          <a:solidFill>
            <a:schemeClr val="bg2">
              <a:shade val="50000"/>
            </a:schemeClr>
          </a:solidFill>
        </p:spPr>
        <p:txBody>
          <a:bodyPr>
            <a:normAutofit/>
          </a:bodyPr>
          <a:lstStyle>
            <a:lvl1pPr marL="0" indent="0">
              <a:buNone/>
              <a:defRPr sz="3200"/>
            </a:lvl1pPr>
          </a:lstStyle>
          <a:p>
            <a:pPr lvl="0"/>
            <a:r>
              <a:rPr lang="ro-RO" noProof="0" smtClean="0"/>
              <a:t>Faceți clic pe pictogramă pentru a adăuga o imagine</a:t>
            </a:r>
            <a:endParaRPr lang="en-US" noProof="0" dirty="0"/>
          </a:p>
        </p:txBody>
      </p:sp>
      <p:sp>
        <p:nvSpPr>
          <p:cNvPr id="4" name="Substituent text 3"/>
          <p:cNvSpPr>
            <a:spLocks noGrp="1"/>
          </p:cNvSpPr>
          <p:nvPr>
            <p:ph type="body" sz="half" idx="2"/>
          </p:nvPr>
        </p:nvSpPr>
        <p:spPr>
          <a:xfrm>
            <a:off x="1143000" y="5867400"/>
            <a:ext cx="7333488" cy="685800"/>
          </a:xfrm>
          <a:solidFill>
            <a:schemeClr val="accent1">
              <a:alpha val="15000"/>
            </a:schemeClr>
          </a:solidFill>
          <a:ln>
            <a:solidFill>
              <a:schemeClr val="accent1"/>
            </a:solidFill>
            <a:miter lim="800000"/>
          </a:ln>
        </p:spPr>
        <p:txBody>
          <a:bodyPr/>
          <a:lstStyle>
            <a:lvl1pPr marL="0" indent="0">
              <a:spcBef>
                <a:spcPts val="0"/>
              </a:spcBef>
              <a:buNone/>
              <a:defRPr sz="1400"/>
            </a:lvl1pPr>
            <a:lvl2pPr>
              <a:defRPr sz="1200"/>
            </a:lvl2pPr>
            <a:lvl3pPr>
              <a:defRPr sz="1000"/>
            </a:lvl3pPr>
            <a:lvl4pPr>
              <a:defRPr sz="900"/>
            </a:lvl4pPr>
            <a:lvl5pPr>
              <a:defRPr sz="900"/>
            </a:lvl5pPr>
          </a:lstStyle>
          <a:p>
            <a:pPr lvl="0"/>
            <a:r>
              <a:rPr lang="ro-RO" smtClean="0"/>
              <a:t>Faceți clic pentru a edita stilurile de text Coordonator</a:t>
            </a:r>
          </a:p>
        </p:txBody>
      </p:sp>
      <p:sp>
        <p:nvSpPr>
          <p:cNvPr id="5" name="Substituent dată 4"/>
          <p:cNvSpPr>
            <a:spLocks noGrp="1"/>
          </p:cNvSpPr>
          <p:nvPr>
            <p:ph type="dt" sz="half" idx="10"/>
          </p:nvPr>
        </p:nvSpPr>
        <p:spPr>
          <a:xfrm>
            <a:off x="6108700" y="6556381"/>
            <a:ext cx="2101850" cy="301625"/>
          </a:xfrm>
        </p:spPr>
        <p:txBody>
          <a:bodyPr/>
          <a:lstStyle>
            <a:lvl1pPr>
              <a:defRPr sz="900"/>
            </a:lvl1pPr>
          </a:lstStyle>
          <a:p>
            <a:pPr>
              <a:defRPr/>
            </a:pPr>
            <a:endParaRPr lang="en-US"/>
          </a:p>
        </p:txBody>
      </p:sp>
      <p:sp>
        <p:nvSpPr>
          <p:cNvPr id="6" name="Substituent subsol 5"/>
          <p:cNvSpPr>
            <a:spLocks noGrp="1"/>
          </p:cNvSpPr>
          <p:nvPr>
            <p:ph type="ftr" sz="quarter" idx="11"/>
          </p:nvPr>
        </p:nvSpPr>
        <p:spPr>
          <a:xfrm>
            <a:off x="1169991" y="6557969"/>
            <a:ext cx="4948237" cy="301625"/>
          </a:xfrm>
        </p:spPr>
        <p:txBody>
          <a:bodyPr/>
          <a:lstStyle>
            <a:lvl1pPr>
              <a:defRPr sz="900"/>
            </a:lvl1pPr>
          </a:lstStyle>
          <a:p>
            <a:pPr>
              <a:defRPr/>
            </a:pPr>
            <a:endParaRPr lang="en-US"/>
          </a:p>
        </p:txBody>
      </p:sp>
      <p:sp>
        <p:nvSpPr>
          <p:cNvPr id="7" name="Substituent număr diapozitiv 6"/>
          <p:cNvSpPr>
            <a:spLocks noGrp="1"/>
          </p:cNvSpPr>
          <p:nvPr>
            <p:ph type="sldNum" sz="quarter" idx="12"/>
          </p:nvPr>
        </p:nvSpPr>
        <p:spPr>
          <a:xfrm>
            <a:off x="8216903" y="6556381"/>
            <a:ext cx="366713" cy="301625"/>
          </a:xfrm>
        </p:spPr>
        <p:txBody>
          <a:bodyPr/>
          <a:lstStyle>
            <a:lvl1pPr algn="ctr">
              <a:defRPr sz="900"/>
            </a:lvl1pPr>
          </a:lstStyle>
          <a:p>
            <a:pPr>
              <a:defRPr/>
            </a:pPr>
            <a:fld id="{DA9E9CD0-B140-4F72-BD6B-D1D7145129E0}"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ext vertical și titlu">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lang="ro-RO" smtClean="0"/>
              <a:t>Faceți clic pentru a edita stilul de titlu Coordonator</a:t>
            </a:r>
            <a:endParaRPr lang="en-US"/>
          </a:p>
        </p:txBody>
      </p:sp>
      <p:sp>
        <p:nvSpPr>
          <p:cNvPr id="3" name="Substituent text vertical 2"/>
          <p:cNvSpPr>
            <a:spLocks noGrp="1"/>
          </p:cNvSpPr>
          <p:nvPr>
            <p:ph type="body" orient="vert" idx="1"/>
          </p:nvPr>
        </p:nvSpPr>
        <p:spPr/>
        <p:txBody>
          <a:bodyPr vert="eaVert"/>
          <a:lstStyle/>
          <a:p>
            <a:pPr lvl="0"/>
            <a:r>
              <a:rPr lang="ro-RO" smtClean="0"/>
              <a:t>Faceți clic pentru a edita stilurile de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en-US"/>
          </a:p>
        </p:txBody>
      </p:sp>
      <p:sp>
        <p:nvSpPr>
          <p:cNvPr id="4" name="Substituent dată 13"/>
          <p:cNvSpPr>
            <a:spLocks noGrp="1"/>
          </p:cNvSpPr>
          <p:nvPr>
            <p:ph type="dt" sz="half" idx="10"/>
          </p:nvPr>
        </p:nvSpPr>
        <p:spPr/>
        <p:txBody>
          <a:bodyPr/>
          <a:lstStyle>
            <a:lvl1pPr>
              <a:defRPr/>
            </a:lvl1pPr>
          </a:lstStyle>
          <a:p>
            <a:pPr>
              <a:defRPr/>
            </a:pPr>
            <a:endParaRPr lang="en-US"/>
          </a:p>
        </p:txBody>
      </p:sp>
      <p:sp>
        <p:nvSpPr>
          <p:cNvPr id="5" name="Substituent subsol 2"/>
          <p:cNvSpPr>
            <a:spLocks noGrp="1"/>
          </p:cNvSpPr>
          <p:nvPr>
            <p:ph type="ftr" sz="quarter" idx="11"/>
          </p:nvPr>
        </p:nvSpPr>
        <p:spPr/>
        <p:txBody>
          <a:bodyPr/>
          <a:lstStyle>
            <a:lvl1pPr>
              <a:defRPr/>
            </a:lvl1pPr>
          </a:lstStyle>
          <a:p>
            <a:pPr>
              <a:defRPr/>
            </a:pPr>
            <a:endParaRPr lang="en-US"/>
          </a:p>
        </p:txBody>
      </p:sp>
      <p:sp>
        <p:nvSpPr>
          <p:cNvPr id="6" name="Substituent număr diapozitiv 22"/>
          <p:cNvSpPr>
            <a:spLocks noGrp="1"/>
          </p:cNvSpPr>
          <p:nvPr>
            <p:ph type="sldNum" sz="quarter" idx="12"/>
          </p:nvPr>
        </p:nvSpPr>
        <p:spPr/>
        <p:txBody>
          <a:bodyPr/>
          <a:lstStyle>
            <a:lvl1pPr>
              <a:defRPr/>
            </a:lvl1pPr>
          </a:lstStyle>
          <a:p>
            <a:pPr>
              <a:defRPr/>
            </a:pPr>
            <a:fld id="{DC75CBDD-F171-4842-BBCE-7FDFB4E837E2}" type="slidenum">
              <a:rPr lang="en-US"/>
              <a:pPr>
                <a:defRPr/>
              </a:pPr>
              <a:t>‹#›</a:t>
            </a:fld>
            <a:endParaRPr lang="en-US"/>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Titlu vertical și text">
    <p:spTree>
      <p:nvGrpSpPr>
        <p:cNvPr id="1" name=""/>
        <p:cNvGrpSpPr/>
        <p:nvPr/>
      </p:nvGrpSpPr>
      <p:grpSpPr>
        <a:xfrm>
          <a:off x="0" y="0"/>
          <a:ext cx="0" cy="0"/>
          <a:chOff x="0" y="0"/>
          <a:chExt cx="0" cy="0"/>
        </a:xfrm>
      </p:grpSpPr>
      <p:sp>
        <p:nvSpPr>
          <p:cNvPr id="2" name="Titlu vertical 1"/>
          <p:cNvSpPr>
            <a:spLocks noGrp="1"/>
          </p:cNvSpPr>
          <p:nvPr>
            <p:ph type="title" orient="vert"/>
          </p:nvPr>
        </p:nvSpPr>
        <p:spPr>
          <a:xfrm>
            <a:off x="6781800" y="381000"/>
            <a:ext cx="1905000" cy="5486400"/>
          </a:xfrm>
        </p:spPr>
        <p:txBody>
          <a:bodyPr vert="eaVert"/>
          <a:lstStyle/>
          <a:p>
            <a:r>
              <a:rPr lang="ro-RO" smtClean="0"/>
              <a:t>Faceți clic pentru a edita stilul de titlu Coordonator</a:t>
            </a:r>
            <a:endParaRPr lang="en-US"/>
          </a:p>
        </p:txBody>
      </p:sp>
      <p:sp>
        <p:nvSpPr>
          <p:cNvPr id="3" name="Substituent text vertical 2"/>
          <p:cNvSpPr>
            <a:spLocks noGrp="1"/>
          </p:cNvSpPr>
          <p:nvPr>
            <p:ph type="body" orient="vert" idx="1"/>
          </p:nvPr>
        </p:nvSpPr>
        <p:spPr>
          <a:xfrm>
            <a:off x="457200" y="381000"/>
            <a:ext cx="6248400" cy="5486400"/>
          </a:xfrm>
        </p:spPr>
        <p:txBody>
          <a:bodyPr vert="eaVert"/>
          <a:lstStyle/>
          <a:p>
            <a:pPr lvl="0"/>
            <a:r>
              <a:rPr lang="ro-RO" smtClean="0"/>
              <a:t>Faceți clic pentru a edita stilurile de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en-US"/>
          </a:p>
        </p:txBody>
      </p:sp>
      <p:sp>
        <p:nvSpPr>
          <p:cNvPr id="4" name="Substituent dată 13"/>
          <p:cNvSpPr>
            <a:spLocks noGrp="1"/>
          </p:cNvSpPr>
          <p:nvPr>
            <p:ph type="dt" sz="half" idx="10"/>
          </p:nvPr>
        </p:nvSpPr>
        <p:spPr/>
        <p:txBody>
          <a:bodyPr/>
          <a:lstStyle>
            <a:lvl1pPr>
              <a:defRPr/>
            </a:lvl1pPr>
          </a:lstStyle>
          <a:p>
            <a:pPr>
              <a:defRPr/>
            </a:pPr>
            <a:endParaRPr lang="en-US"/>
          </a:p>
        </p:txBody>
      </p:sp>
      <p:sp>
        <p:nvSpPr>
          <p:cNvPr id="5" name="Substituent subsol 2"/>
          <p:cNvSpPr>
            <a:spLocks noGrp="1"/>
          </p:cNvSpPr>
          <p:nvPr>
            <p:ph type="ftr" sz="quarter" idx="11"/>
          </p:nvPr>
        </p:nvSpPr>
        <p:spPr/>
        <p:txBody>
          <a:bodyPr/>
          <a:lstStyle>
            <a:lvl1pPr>
              <a:defRPr/>
            </a:lvl1pPr>
          </a:lstStyle>
          <a:p>
            <a:pPr>
              <a:defRPr/>
            </a:pPr>
            <a:endParaRPr lang="en-US"/>
          </a:p>
        </p:txBody>
      </p:sp>
      <p:sp>
        <p:nvSpPr>
          <p:cNvPr id="6" name="Substituent număr diapozitiv 22"/>
          <p:cNvSpPr>
            <a:spLocks noGrp="1"/>
          </p:cNvSpPr>
          <p:nvPr>
            <p:ph type="sldNum" sz="quarter" idx="12"/>
          </p:nvPr>
        </p:nvSpPr>
        <p:spPr/>
        <p:txBody>
          <a:bodyPr/>
          <a:lstStyle>
            <a:lvl1pPr>
              <a:defRPr/>
            </a:lvl1pPr>
          </a:lstStyle>
          <a:p>
            <a:pPr>
              <a:defRPr/>
            </a:pPr>
            <a:fld id="{AA5800EE-7ADE-4DEB-89AC-0029D48F8B69}" type="slidenum">
              <a:rPr lang="en-US"/>
              <a:pPr>
                <a:defRPr/>
              </a:pPr>
              <a:t>‹#›</a:t>
            </a:fld>
            <a:endParaRPr lang="en-US"/>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xAndObj">
  <p:cSld name="Titlu, text și conținut">
    <p:spTree>
      <p:nvGrpSpPr>
        <p:cNvPr id="1" name=""/>
        <p:cNvGrpSpPr/>
        <p:nvPr/>
      </p:nvGrpSpPr>
      <p:grpSpPr>
        <a:xfrm>
          <a:off x="0" y="0"/>
          <a:ext cx="0" cy="0"/>
          <a:chOff x="0" y="0"/>
          <a:chExt cx="0" cy="0"/>
        </a:xfrm>
      </p:grpSpPr>
      <p:sp>
        <p:nvSpPr>
          <p:cNvPr id="2" name="Titlu 1"/>
          <p:cNvSpPr>
            <a:spLocks noGrp="1"/>
          </p:cNvSpPr>
          <p:nvPr>
            <p:ph type="title"/>
          </p:nvPr>
        </p:nvSpPr>
        <p:spPr>
          <a:xfrm>
            <a:off x="457200" y="277819"/>
            <a:ext cx="8229600" cy="1139825"/>
          </a:xfrm>
        </p:spPr>
        <p:txBody>
          <a:bodyPr/>
          <a:lstStyle/>
          <a:p>
            <a:r>
              <a:rPr lang="ro-RO" smtClean="0"/>
              <a:t>Faceți clic pentru a edita stilul de titlu Coordonator</a:t>
            </a:r>
            <a:endParaRPr lang="en-US"/>
          </a:p>
        </p:txBody>
      </p:sp>
      <p:sp>
        <p:nvSpPr>
          <p:cNvPr id="3" name="Substituent text 2"/>
          <p:cNvSpPr>
            <a:spLocks noGrp="1"/>
          </p:cNvSpPr>
          <p:nvPr>
            <p:ph type="body" sz="half" idx="1"/>
          </p:nvPr>
        </p:nvSpPr>
        <p:spPr>
          <a:xfrm>
            <a:off x="457200" y="1600206"/>
            <a:ext cx="4038600" cy="4530725"/>
          </a:xfrm>
        </p:spPr>
        <p:txBody>
          <a:bodyPr/>
          <a:lstStyle/>
          <a:p>
            <a:pPr lvl="0"/>
            <a:r>
              <a:rPr lang="ro-RO" smtClean="0"/>
              <a:t>Faceți clic pentru a edita stilurile de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en-US"/>
          </a:p>
        </p:txBody>
      </p:sp>
      <p:sp>
        <p:nvSpPr>
          <p:cNvPr id="4" name="Substituent conținut 3"/>
          <p:cNvSpPr>
            <a:spLocks noGrp="1"/>
          </p:cNvSpPr>
          <p:nvPr>
            <p:ph sz="half" idx="2"/>
          </p:nvPr>
        </p:nvSpPr>
        <p:spPr>
          <a:xfrm>
            <a:off x="4648200" y="1600206"/>
            <a:ext cx="4038600" cy="4530725"/>
          </a:xfrm>
        </p:spPr>
        <p:txBody>
          <a:bodyPr/>
          <a:lstStyle/>
          <a:p>
            <a:pPr lvl="0"/>
            <a:r>
              <a:rPr lang="ro-RO" smtClean="0"/>
              <a:t>Faceți clic pentru a edita stilurile de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en-US"/>
          </a:p>
        </p:txBody>
      </p:sp>
      <p:sp>
        <p:nvSpPr>
          <p:cNvPr id="5" name="Substituent dată 4"/>
          <p:cNvSpPr>
            <a:spLocks noGrp="1"/>
          </p:cNvSpPr>
          <p:nvPr>
            <p:ph type="dt" sz="half" idx="10"/>
          </p:nvPr>
        </p:nvSpPr>
        <p:spPr>
          <a:xfrm>
            <a:off x="457200" y="6243638"/>
            <a:ext cx="2133600" cy="457200"/>
          </a:xfrm>
        </p:spPr>
        <p:txBody>
          <a:bodyPr/>
          <a:lstStyle>
            <a:lvl1pPr>
              <a:defRPr/>
            </a:lvl1pPr>
          </a:lstStyle>
          <a:p>
            <a:pPr>
              <a:defRPr/>
            </a:pPr>
            <a:endParaRPr lang="en-US"/>
          </a:p>
        </p:txBody>
      </p:sp>
      <p:sp>
        <p:nvSpPr>
          <p:cNvPr id="6" name="Substituent subsol 5"/>
          <p:cNvSpPr>
            <a:spLocks noGrp="1"/>
          </p:cNvSpPr>
          <p:nvPr>
            <p:ph type="ftr" sz="quarter" idx="11"/>
          </p:nvPr>
        </p:nvSpPr>
        <p:spPr>
          <a:xfrm>
            <a:off x="3124200" y="6248400"/>
            <a:ext cx="2895600" cy="457200"/>
          </a:xfrm>
        </p:spPr>
        <p:txBody>
          <a:bodyPr/>
          <a:lstStyle>
            <a:lvl1pPr>
              <a:defRPr/>
            </a:lvl1pPr>
          </a:lstStyle>
          <a:p>
            <a:pPr>
              <a:defRPr/>
            </a:pPr>
            <a:endParaRPr lang="en-US"/>
          </a:p>
        </p:txBody>
      </p:sp>
      <p:sp>
        <p:nvSpPr>
          <p:cNvPr id="7" name="Substituent număr diapozitiv 6"/>
          <p:cNvSpPr>
            <a:spLocks noGrp="1"/>
          </p:cNvSpPr>
          <p:nvPr>
            <p:ph type="sldNum" sz="quarter" idx="12"/>
          </p:nvPr>
        </p:nvSpPr>
        <p:spPr>
          <a:xfrm>
            <a:off x="6553200" y="6243638"/>
            <a:ext cx="2133600" cy="457200"/>
          </a:xfrm>
        </p:spPr>
        <p:txBody>
          <a:bodyPr/>
          <a:lstStyle>
            <a:lvl1pPr>
              <a:defRPr/>
            </a:lvl1pPr>
          </a:lstStyle>
          <a:p>
            <a:pPr>
              <a:defRPr/>
            </a:pPr>
            <a:fld id="{5D66749D-59FF-4B99-AFC6-81F8B525FF5A}"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Diapozitiv titlu">
    <p:spTree>
      <p:nvGrpSpPr>
        <p:cNvPr id="1" name=""/>
        <p:cNvGrpSpPr/>
        <p:nvPr/>
      </p:nvGrpSpPr>
      <p:grpSpPr>
        <a:xfrm>
          <a:off x="0" y="0"/>
          <a:ext cx="0" cy="0"/>
          <a:chOff x="0" y="0"/>
          <a:chExt cx="0" cy="0"/>
        </a:xfrm>
      </p:grpSpPr>
      <p:sp>
        <p:nvSpPr>
          <p:cNvPr id="7" name="Conector drept 6"/>
          <p:cNvSpPr>
            <a:spLocks noChangeShapeType="1"/>
          </p:cNvSpPr>
          <p:nvPr/>
        </p:nvSpPr>
        <p:spPr bwMode="auto">
          <a:xfrm>
            <a:off x="514350" y="534991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00" tIns="45702" rIns="91400" bIns="45702" anchor="t" compatLnSpc="1"/>
          <a:lstStyle/>
          <a:p>
            <a:endParaRPr kumimoji="0" lang="en-US"/>
          </a:p>
        </p:txBody>
      </p:sp>
      <p:sp>
        <p:nvSpPr>
          <p:cNvPr id="29" name="Titlu 28"/>
          <p:cNvSpPr>
            <a:spLocks noGrp="1"/>
          </p:cNvSpPr>
          <p:nvPr>
            <p:ph type="ctrTitle"/>
          </p:nvPr>
        </p:nvSpPr>
        <p:spPr>
          <a:xfrm>
            <a:off x="381000" y="4853417"/>
            <a:ext cx="8458200" cy="1222375"/>
          </a:xfrm>
        </p:spPr>
        <p:txBody>
          <a:bodyPr anchor="t"/>
          <a:lstStyle/>
          <a:p>
            <a:r>
              <a:rPr kumimoji="0" lang="ro-RO" smtClean="0"/>
              <a:t>Faceți clic pentru a edita stilul de titlu Coordonator</a:t>
            </a:r>
            <a:endParaRPr kumimoji="0" lang="en-US"/>
          </a:p>
        </p:txBody>
      </p:sp>
      <p:sp>
        <p:nvSpPr>
          <p:cNvPr id="9" name="Subtitlu 8"/>
          <p:cNvSpPr>
            <a:spLocks noGrp="1"/>
          </p:cNvSpPr>
          <p:nvPr>
            <p:ph type="subTitle" idx="1"/>
          </p:nvPr>
        </p:nvSpPr>
        <p:spPr>
          <a:xfrm>
            <a:off x="381000" y="3886203"/>
            <a:ext cx="8458200" cy="914400"/>
          </a:xfrm>
        </p:spPr>
        <p:txBody>
          <a:bodyPr anchor="b"/>
          <a:lstStyle>
            <a:lvl1pPr marL="0" indent="0" algn="l">
              <a:buNone/>
              <a:defRPr sz="2400">
                <a:solidFill>
                  <a:schemeClr val="tx2">
                    <a:shade val="75000"/>
                  </a:schemeClr>
                </a:solidFill>
              </a:defRPr>
            </a:lvl1pPr>
            <a:lvl2pPr marL="457011" indent="0" algn="ctr">
              <a:buNone/>
            </a:lvl2pPr>
            <a:lvl3pPr marL="914021" indent="0" algn="ctr">
              <a:buNone/>
            </a:lvl3pPr>
            <a:lvl4pPr marL="1371032" indent="0" algn="ctr">
              <a:buNone/>
            </a:lvl4pPr>
            <a:lvl5pPr marL="1828041" indent="0" algn="ctr">
              <a:buNone/>
            </a:lvl5pPr>
            <a:lvl6pPr marL="2285052" indent="0" algn="ctr">
              <a:buNone/>
            </a:lvl6pPr>
            <a:lvl7pPr marL="2742062" indent="0" algn="ctr">
              <a:buNone/>
            </a:lvl7pPr>
            <a:lvl8pPr marL="3199072" indent="0" algn="ctr">
              <a:buNone/>
            </a:lvl8pPr>
            <a:lvl9pPr marL="3656083" indent="0" algn="ctr">
              <a:buNone/>
            </a:lvl9pPr>
          </a:lstStyle>
          <a:p>
            <a:r>
              <a:rPr kumimoji="0" lang="ro-RO" smtClean="0"/>
              <a:t>Faceți clic pentru editarea stilului de subtitlu al coordonatorului</a:t>
            </a:r>
            <a:endParaRPr kumimoji="0" lang="en-US"/>
          </a:p>
        </p:txBody>
      </p:sp>
      <p:sp>
        <p:nvSpPr>
          <p:cNvPr id="16" name="Substituent dată 15"/>
          <p:cNvSpPr>
            <a:spLocks noGrp="1"/>
          </p:cNvSpPr>
          <p:nvPr>
            <p:ph type="dt" sz="half" idx="10"/>
          </p:nvPr>
        </p:nvSpPr>
        <p:spPr/>
        <p:txBody>
          <a:bodyPr/>
          <a:lstStyle/>
          <a:p>
            <a:fld id="{526FBA19-A73E-49D7-973D-F209508F49A7}" type="datetimeFigureOut">
              <a:rPr lang="ro-RO" smtClean="0"/>
              <a:pPr/>
              <a:t>20.05.2016</a:t>
            </a:fld>
            <a:endParaRPr lang="ro-RO"/>
          </a:p>
        </p:txBody>
      </p:sp>
      <p:sp>
        <p:nvSpPr>
          <p:cNvPr id="2" name="Substituent subsol 1"/>
          <p:cNvSpPr>
            <a:spLocks noGrp="1"/>
          </p:cNvSpPr>
          <p:nvPr>
            <p:ph type="ftr" sz="quarter" idx="11"/>
          </p:nvPr>
        </p:nvSpPr>
        <p:spPr/>
        <p:txBody>
          <a:bodyPr/>
          <a:lstStyle/>
          <a:p>
            <a:endParaRPr lang="ro-RO"/>
          </a:p>
        </p:txBody>
      </p:sp>
      <p:sp>
        <p:nvSpPr>
          <p:cNvPr id="15" name="Substituent număr diapozitiv 14"/>
          <p:cNvSpPr>
            <a:spLocks noGrp="1"/>
          </p:cNvSpPr>
          <p:nvPr>
            <p:ph type="sldNum" sz="quarter" idx="12"/>
          </p:nvPr>
        </p:nvSpPr>
        <p:spPr>
          <a:xfrm>
            <a:off x="8229600" y="6473952"/>
            <a:ext cx="758952" cy="246888"/>
          </a:xfrm>
        </p:spPr>
        <p:txBody>
          <a:bodyPr/>
          <a:lstStyle/>
          <a:p>
            <a:fld id="{C703319B-64D0-4DB2-A2D9-A9893BCFFD3E}" type="slidenum">
              <a:rPr lang="ro-RO" smtClean="0"/>
              <a:pPr/>
              <a:t>‹#›</a:t>
            </a:fld>
            <a:endParaRPr lang="ro-RO"/>
          </a:p>
        </p:txBody>
      </p:sp>
    </p:spTree>
  </p:cSld>
  <p:clrMapOvr>
    <a:masterClrMapping/>
  </p:clrMapOvr>
  <p:transition>
    <p:zoom/>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OverTx">
  <p:cSld name="Titlu și conținut peste text">
    <p:spTree>
      <p:nvGrpSpPr>
        <p:cNvPr id="1" name=""/>
        <p:cNvGrpSpPr/>
        <p:nvPr/>
      </p:nvGrpSpPr>
      <p:grpSpPr>
        <a:xfrm>
          <a:off x="0" y="0"/>
          <a:ext cx="0" cy="0"/>
          <a:chOff x="0" y="0"/>
          <a:chExt cx="0" cy="0"/>
        </a:xfrm>
      </p:grpSpPr>
      <p:sp>
        <p:nvSpPr>
          <p:cNvPr id="2" name="Titlu 1"/>
          <p:cNvSpPr>
            <a:spLocks noGrp="1"/>
          </p:cNvSpPr>
          <p:nvPr>
            <p:ph type="title"/>
          </p:nvPr>
        </p:nvSpPr>
        <p:spPr>
          <a:xfrm>
            <a:off x="457200" y="277819"/>
            <a:ext cx="8229600" cy="1139825"/>
          </a:xfrm>
        </p:spPr>
        <p:txBody>
          <a:bodyPr/>
          <a:lstStyle/>
          <a:p>
            <a:r>
              <a:rPr lang="ro-RO" smtClean="0"/>
              <a:t>Faceți clic pentru a edita stilul de titlu Coordonator</a:t>
            </a:r>
            <a:endParaRPr lang="en-US"/>
          </a:p>
        </p:txBody>
      </p:sp>
      <p:sp>
        <p:nvSpPr>
          <p:cNvPr id="3" name="Substituent conținut 2"/>
          <p:cNvSpPr>
            <a:spLocks noGrp="1"/>
          </p:cNvSpPr>
          <p:nvPr>
            <p:ph sz="half" idx="1"/>
          </p:nvPr>
        </p:nvSpPr>
        <p:spPr>
          <a:xfrm>
            <a:off x="457200" y="1600206"/>
            <a:ext cx="8229600" cy="2189163"/>
          </a:xfrm>
        </p:spPr>
        <p:txBody>
          <a:bodyPr/>
          <a:lstStyle/>
          <a:p>
            <a:pPr lvl="0"/>
            <a:r>
              <a:rPr lang="ro-RO" smtClean="0"/>
              <a:t>Faceți clic pentru a edita stilurile de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en-US"/>
          </a:p>
        </p:txBody>
      </p:sp>
      <p:sp>
        <p:nvSpPr>
          <p:cNvPr id="4" name="Substituent text 3"/>
          <p:cNvSpPr>
            <a:spLocks noGrp="1"/>
          </p:cNvSpPr>
          <p:nvPr>
            <p:ph type="body" sz="half" idx="2"/>
          </p:nvPr>
        </p:nvSpPr>
        <p:spPr>
          <a:xfrm>
            <a:off x="457200" y="3941763"/>
            <a:ext cx="8229600" cy="2189162"/>
          </a:xfrm>
        </p:spPr>
        <p:txBody>
          <a:bodyPr/>
          <a:lstStyle/>
          <a:p>
            <a:pPr lvl="0"/>
            <a:r>
              <a:rPr lang="ro-RO" smtClean="0"/>
              <a:t>Faceți clic pentru a edita stilurile de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en-US"/>
          </a:p>
        </p:txBody>
      </p:sp>
      <p:sp>
        <p:nvSpPr>
          <p:cNvPr id="5" name="Substituent dată 4"/>
          <p:cNvSpPr>
            <a:spLocks noGrp="1"/>
          </p:cNvSpPr>
          <p:nvPr>
            <p:ph type="dt" sz="half" idx="10"/>
          </p:nvPr>
        </p:nvSpPr>
        <p:spPr>
          <a:xfrm>
            <a:off x="457200" y="6243638"/>
            <a:ext cx="2133600" cy="457200"/>
          </a:xfrm>
        </p:spPr>
        <p:txBody>
          <a:bodyPr/>
          <a:lstStyle>
            <a:lvl1pPr>
              <a:defRPr/>
            </a:lvl1pPr>
          </a:lstStyle>
          <a:p>
            <a:pPr>
              <a:defRPr/>
            </a:pPr>
            <a:endParaRPr lang="en-US"/>
          </a:p>
        </p:txBody>
      </p:sp>
      <p:sp>
        <p:nvSpPr>
          <p:cNvPr id="6" name="Substituent subsol 5"/>
          <p:cNvSpPr>
            <a:spLocks noGrp="1"/>
          </p:cNvSpPr>
          <p:nvPr>
            <p:ph type="ftr" sz="quarter" idx="11"/>
          </p:nvPr>
        </p:nvSpPr>
        <p:spPr>
          <a:xfrm>
            <a:off x="3124200" y="6248400"/>
            <a:ext cx="2895600" cy="457200"/>
          </a:xfrm>
        </p:spPr>
        <p:txBody>
          <a:bodyPr/>
          <a:lstStyle>
            <a:lvl1pPr>
              <a:defRPr/>
            </a:lvl1pPr>
          </a:lstStyle>
          <a:p>
            <a:pPr>
              <a:defRPr/>
            </a:pPr>
            <a:endParaRPr lang="en-US"/>
          </a:p>
        </p:txBody>
      </p:sp>
      <p:sp>
        <p:nvSpPr>
          <p:cNvPr id="7" name="Substituent număr diapozitiv 6"/>
          <p:cNvSpPr>
            <a:spLocks noGrp="1"/>
          </p:cNvSpPr>
          <p:nvPr>
            <p:ph type="sldNum" sz="quarter" idx="12"/>
          </p:nvPr>
        </p:nvSpPr>
        <p:spPr>
          <a:xfrm>
            <a:off x="6553200" y="6243638"/>
            <a:ext cx="2133600" cy="457200"/>
          </a:xfrm>
        </p:spPr>
        <p:txBody>
          <a:bodyPr/>
          <a:lstStyle>
            <a:lvl1pPr>
              <a:defRPr/>
            </a:lvl1pPr>
          </a:lstStyle>
          <a:p>
            <a:pPr>
              <a:defRPr/>
            </a:pPr>
            <a:fld id="{A068420E-501F-4BEF-8DA5-F477783090C8}" type="slidenum">
              <a:rPr lang="en-US"/>
              <a:pPr>
                <a:defRPr/>
              </a:pPr>
              <a:t>‹#›</a:t>
            </a:fld>
            <a:endParaRPr lang="en-US"/>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218" y="1447807"/>
            <a:ext cx="6619244"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866218" y="4777380"/>
            <a:ext cx="6619244"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EB919AD-CF8D-4AA1-8397-7A6B51266E3C}" type="datetimeFigureOut">
              <a:rPr lang="ro-RO" smtClean="0"/>
              <a:pPr/>
              <a:t>20.05.2016</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0E9320E2-1395-4ED1-BC01-533D7207B9C9}" type="slidenum">
              <a:rPr lang="ro-RO" smtClean="0"/>
              <a:pPr/>
              <a:t>‹#›</a:t>
            </a:fld>
            <a:endParaRPr lang="ro-RO"/>
          </a:p>
        </p:txBody>
      </p:sp>
    </p:spTree>
    <p:extLst>
      <p:ext uri="{BB962C8B-B14F-4D97-AF65-F5344CB8AC3E}">
        <p14:creationId xmlns="" xmlns:p14="http://schemas.microsoft.com/office/powerpoint/2010/main" val="208843778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EB919AD-CF8D-4AA1-8397-7A6B51266E3C}" type="datetimeFigureOut">
              <a:rPr lang="ro-RO" smtClean="0"/>
              <a:pPr/>
              <a:t>20.05.2016</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0E9320E2-1395-4ED1-BC01-533D7207B9C9}" type="slidenum">
              <a:rPr lang="ro-RO" smtClean="0"/>
              <a:pPr/>
              <a:t>‹#›</a:t>
            </a:fld>
            <a:endParaRPr lang="ro-RO"/>
          </a:p>
        </p:txBody>
      </p:sp>
    </p:spTree>
    <p:extLst>
      <p:ext uri="{BB962C8B-B14F-4D97-AF65-F5344CB8AC3E}">
        <p14:creationId xmlns="" xmlns:p14="http://schemas.microsoft.com/office/powerpoint/2010/main" val="307542345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220" y="2861736"/>
            <a:ext cx="6619243"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866218" y="4777381"/>
            <a:ext cx="6619244"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EB919AD-CF8D-4AA1-8397-7A6B51266E3C}" type="datetimeFigureOut">
              <a:rPr lang="ro-RO" smtClean="0"/>
              <a:pPr/>
              <a:t>20.05.2016</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0E9320E2-1395-4ED1-BC01-533D7207B9C9}" type="slidenum">
              <a:rPr lang="ro-RO" smtClean="0"/>
              <a:pPr/>
              <a:t>‹#›</a:t>
            </a:fld>
            <a:endParaRPr lang="ro-RO"/>
          </a:p>
        </p:txBody>
      </p:sp>
    </p:spTree>
    <p:extLst>
      <p:ext uri="{BB962C8B-B14F-4D97-AF65-F5344CB8AC3E}">
        <p14:creationId xmlns="" xmlns:p14="http://schemas.microsoft.com/office/powerpoint/2010/main" val="156426598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7485" y="2060577"/>
            <a:ext cx="3297254"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240872" y="2056093"/>
            <a:ext cx="3297256"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EB919AD-CF8D-4AA1-8397-7A6B51266E3C}" type="datetimeFigureOut">
              <a:rPr lang="ro-RO" smtClean="0"/>
              <a:pPr/>
              <a:t>20.05.2016</a:t>
            </a:fld>
            <a:endParaRPr lang="ro-RO"/>
          </a:p>
        </p:txBody>
      </p:sp>
      <p:sp>
        <p:nvSpPr>
          <p:cNvPr id="6" name="Footer Placeholder 5"/>
          <p:cNvSpPr>
            <a:spLocks noGrp="1"/>
          </p:cNvSpPr>
          <p:nvPr>
            <p:ph type="ftr" sz="quarter" idx="11"/>
          </p:nvPr>
        </p:nvSpPr>
        <p:spPr/>
        <p:txBody>
          <a:bodyPr/>
          <a:lstStyle/>
          <a:p>
            <a:endParaRPr lang="ro-RO"/>
          </a:p>
        </p:txBody>
      </p:sp>
      <p:sp>
        <p:nvSpPr>
          <p:cNvPr id="7" name="Slide Number Placeholder 6"/>
          <p:cNvSpPr>
            <a:spLocks noGrp="1"/>
          </p:cNvSpPr>
          <p:nvPr>
            <p:ph type="sldNum" sz="quarter" idx="12"/>
          </p:nvPr>
        </p:nvSpPr>
        <p:spPr/>
        <p:txBody>
          <a:bodyPr/>
          <a:lstStyle/>
          <a:p>
            <a:fld id="{0E9320E2-1395-4ED1-BC01-533D7207B9C9}" type="slidenum">
              <a:rPr lang="ro-RO" smtClean="0"/>
              <a:pPr/>
              <a:t>‹#›</a:t>
            </a:fld>
            <a:endParaRPr lang="ro-RO"/>
          </a:p>
        </p:txBody>
      </p:sp>
    </p:spTree>
    <p:extLst>
      <p:ext uri="{BB962C8B-B14F-4D97-AF65-F5344CB8AC3E}">
        <p14:creationId xmlns="" xmlns:p14="http://schemas.microsoft.com/office/powerpoint/2010/main" val="148894480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827485" y="1905000"/>
            <a:ext cx="3297254"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27485" y="2514600"/>
            <a:ext cx="3297254"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240873" y="1905000"/>
            <a:ext cx="3297254"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240873" y="2514600"/>
            <a:ext cx="3297254"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EB919AD-CF8D-4AA1-8397-7A6B51266E3C}" type="datetimeFigureOut">
              <a:rPr lang="ro-RO" smtClean="0"/>
              <a:pPr/>
              <a:t>20.05.2016</a:t>
            </a:fld>
            <a:endParaRPr lang="ro-RO"/>
          </a:p>
        </p:txBody>
      </p:sp>
      <p:sp>
        <p:nvSpPr>
          <p:cNvPr id="8" name="Footer Placeholder 7"/>
          <p:cNvSpPr>
            <a:spLocks noGrp="1"/>
          </p:cNvSpPr>
          <p:nvPr>
            <p:ph type="ftr" sz="quarter" idx="11"/>
          </p:nvPr>
        </p:nvSpPr>
        <p:spPr/>
        <p:txBody>
          <a:bodyPr/>
          <a:lstStyle/>
          <a:p>
            <a:endParaRPr lang="ro-RO"/>
          </a:p>
        </p:txBody>
      </p:sp>
      <p:sp>
        <p:nvSpPr>
          <p:cNvPr id="9" name="Slide Number Placeholder 8"/>
          <p:cNvSpPr>
            <a:spLocks noGrp="1"/>
          </p:cNvSpPr>
          <p:nvPr>
            <p:ph type="sldNum" sz="quarter" idx="12"/>
          </p:nvPr>
        </p:nvSpPr>
        <p:spPr/>
        <p:txBody>
          <a:bodyPr/>
          <a:lstStyle/>
          <a:p>
            <a:fld id="{0E9320E2-1395-4ED1-BC01-533D7207B9C9}" type="slidenum">
              <a:rPr lang="ro-RO" smtClean="0"/>
              <a:pPr/>
              <a:t>‹#›</a:t>
            </a:fld>
            <a:endParaRPr lang="ro-RO"/>
          </a:p>
        </p:txBody>
      </p:sp>
    </p:spTree>
    <p:extLst>
      <p:ext uri="{BB962C8B-B14F-4D97-AF65-F5344CB8AC3E}">
        <p14:creationId xmlns="" xmlns:p14="http://schemas.microsoft.com/office/powerpoint/2010/main" val="189452925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CEB919AD-CF8D-4AA1-8397-7A6B51266E3C}" type="datetimeFigureOut">
              <a:rPr lang="ro-RO" smtClean="0"/>
              <a:pPr/>
              <a:t>20.05.2016</a:t>
            </a:fld>
            <a:endParaRPr lang="ro-RO"/>
          </a:p>
        </p:txBody>
      </p:sp>
      <p:sp>
        <p:nvSpPr>
          <p:cNvPr id="5" name="Footer Placeholder 3"/>
          <p:cNvSpPr>
            <a:spLocks noGrp="1"/>
          </p:cNvSpPr>
          <p:nvPr>
            <p:ph type="ftr" sz="quarter" idx="11"/>
          </p:nvPr>
        </p:nvSpPr>
        <p:spPr/>
        <p:txBody>
          <a:bodyPr/>
          <a:lstStyle/>
          <a:p>
            <a:endParaRPr lang="ro-RO"/>
          </a:p>
        </p:txBody>
      </p:sp>
      <p:sp>
        <p:nvSpPr>
          <p:cNvPr id="6" name="Slide Number Placeholder 4"/>
          <p:cNvSpPr>
            <a:spLocks noGrp="1"/>
          </p:cNvSpPr>
          <p:nvPr>
            <p:ph type="sldNum" sz="quarter" idx="12"/>
          </p:nvPr>
        </p:nvSpPr>
        <p:spPr/>
        <p:txBody>
          <a:bodyPr/>
          <a:lstStyle/>
          <a:p>
            <a:fld id="{0E9320E2-1395-4ED1-BC01-533D7207B9C9}" type="slidenum">
              <a:rPr lang="ro-RO" smtClean="0"/>
              <a:pPr/>
              <a:t>‹#›</a:t>
            </a:fld>
            <a:endParaRPr lang="ro-RO"/>
          </a:p>
        </p:txBody>
      </p:sp>
    </p:spTree>
    <p:extLst>
      <p:ext uri="{BB962C8B-B14F-4D97-AF65-F5344CB8AC3E}">
        <p14:creationId xmlns="" xmlns:p14="http://schemas.microsoft.com/office/powerpoint/2010/main" val="2270280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CEB919AD-CF8D-4AA1-8397-7A6B51266E3C}" type="datetimeFigureOut">
              <a:rPr lang="ro-RO" smtClean="0"/>
              <a:pPr/>
              <a:t>20.05.2016</a:t>
            </a:fld>
            <a:endParaRPr lang="ro-RO"/>
          </a:p>
        </p:txBody>
      </p:sp>
      <p:sp>
        <p:nvSpPr>
          <p:cNvPr id="5" name="Footer Placeholder 2"/>
          <p:cNvSpPr>
            <a:spLocks noGrp="1"/>
          </p:cNvSpPr>
          <p:nvPr>
            <p:ph type="ftr" sz="quarter" idx="11"/>
          </p:nvPr>
        </p:nvSpPr>
        <p:spPr/>
        <p:txBody>
          <a:bodyPr/>
          <a:lstStyle/>
          <a:p>
            <a:endParaRPr lang="ro-RO"/>
          </a:p>
        </p:txBody>
      </p:sp>
      <p:sp>
        <p:nvSpPr>
          <p:cNvPr id="6" name="Slide Number Placeholder 3"/>
          <p:cNvSpPr>
            <a:spLocks noGrp="1"/>
          </p:cNvSpPr>
          <p:nvPr>
            <p:ph type="sldNum" sz="quarter" idx="12"/>
          </p:nvPr>
        </p:nvSpPr>
        <p:spPr/>
        <p:txBody>
          <a:bodyPr/>
          <a:lstStyle/>
          <a:p>
            <a:fld id="{0E9320E2-1395-4ED1-BC01-533D7207B9C9}" type="slidenum">
              <a:rPr lang="ro-RO" smtClean="0"/>
              <a:pPr/>
              <a:t>‹#›</a:t>
            </a:fld>
            <a:endParaRPr lang="ro-RO"/>
          </a:p>
        </p:txBody>
      </p:sp>
    </p:spTree>
    <p:extLst>
      <p:ext uri="{BB962C8B-B14F-4D97-AF65-F5344CB8AC3E}">
        <p14:creationId xmlns="" xmlns:p14="http://schemas.microsoft.com/office/powerpoint/2010/main" val="96097418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216" y="1447800"/>
            <a:ext cx="2550798"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3588462" y="1447800"/>
            <a:ext cx="3896998"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66219" y="3129287"/>
            <a:ext cx="2550797"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4"/>
          <p:cNvSpPr>
            <a:spLocks noGrp="1"/>
          </p:cNvSpPr>
          <p:nvPr>
            <p:ph type="dt" sz="half" idx="10"/>
          </p:nvPr>
        </p:nvSpPr>
        <p:spPr/>
        <p:txBody>
          <a:bodyPr/>
          <a:lstStyle/>
          <a:p>
            <a:fld id="{CEB919AD-CF8D-4AA1-8397-7A6B51266E3C}" type="datetimeFigureOut">
              <a:rPr lang="ro-RO" smtClean="0"/>
              <a:pPr/>
              <a:t>20.05.2016</a:t>
            </a:fld>
            <a:endParaRPr lang="ro-RO"/>
          </a:p>
        </p:txBody>
      </p:sp>
      <p:sp>
        <p:nvSpPr>
          <p:cNvPr id="5" name="Footer Placeholder 5"/>
          <p:cNvSpPr>
            <a:spLocks noGrp="1"/>
          </p:cNvSpPr>
          <p:nvPr>
            <p:ph type="ftr" sz="quarter" idx="11"/>
          </p:nvPr>
        </p:nvSpPr>
        <p:spPr/>
        <p:txBody>
          <a:bodyPr/>
          <a:lstStyle/>
          <a:p>
            <a:endParaRPr lang="ro-RO"/>
          </a:p>
        </p:txBody>
      </p:sp>
      <p:sp>
        <p:nvSpPr>
          <p:cNvPr id="6" name="Slide Number Placeholder 6"/>
          <p:cNvSpPr>
            <a:spLocks noGrp="1"/>
          </p:cNvSpPr>
          <p:nvPr>
            <p:ph type="sldNum" sz="quarter" idx="12"/>
          </p:nvPr>
        </p:nvSpPr>
        <p:spPr/>
        <p:txBody>
          <a:bodyPr/>
          <a:lstStyle/>
          <a:p>
            <a:fld id="{0E9320E2-1395-4ED1-BC01-533D7207B9C9}" type="slidenum">
              <a:rPr lang="ro-RO" smtClean="0"/>
              <a:pPr/>
              <a:t>‹#›</a:t>
            </a:fld>
            <a:endParaRPr lang="ro-RO"/>
          </a:p>
        </p:txBody>
      </p:sp>
    </p:spTree>
    <p:extLst>
      <p:ext uri="{BB962C8B-B14F-4D97-AF65-F5344CB8AC3E}">
        <p14:creationId xmlns="" xmlns:p14="http://schemas.microsoft.com/office/powerpoint/2010/main" val="50363022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432" y="1854192"/>
            <a:ext cx="3819680"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212160" y="1143000"/>
            <a:ext cx="24003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866218" y="3657600"/>
            <a:ext cx="3813734"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EB919AD-CF8D-4AA1-8397-7A6B51266E3C}" type="datetimeFigureOut">
              <a:rPr lang="ro-RO" smtClean="0"/>
              <a:pPr/>
              <a:t>20.05.2016</a:t>
            </a:fld>
            <a:endParaRPr lang="ro-RO"/>
          </a:p>
        </p:txBody>
      </p:sp>
      <p:sp>
        <p:nvSpPr>
          <p:cNvPr id="6" name="Footer Placeholder 5"/>
          <p:cNvSpPr>
            <a:spLocks noGrp="1"/>
          </p:cNvSpPr>
          <p:nvPr>
            <p:ph type="ftr" sz="quarter" idx="11"/>
          </p:nvPr>
        </p:nvSpPr>
        <p:spPr/>
        <p:txBody>
          <a:bodyPr/>
          <a:lstStyle/>
          <a:p>
            <a:endParaRPr lang="ro-RO"/>
          </a:p>
        </p:txBody>
      </p:sp>
      <p:sp>
        <p:nvSpPr>
          <p:cNvPr id="7" name="Slide Number Placeholder 6"/>
          <p:cNvSpPr>
            <a:spLocks noGrp="1"/>
          </p:cNvSpPr>
          <p:nvPr>
            <p:ph type="sldNum" sz="quarter" idx="12"/>
          </p:nvPr>
        </p:nvSpPr>
        <p:spPr/>
        <p:txBody>
          <a:bodyPr/>
          <a:lstStyle/>
          <a:p>
            <a:fld id="{0E9320E2-1395-4ED1-BC01-533D7207B9C9}" type="slidenum">
              <a:rPr lang="ro-RO" smtClean="0"/>
              <a:pPr/>
              <a:t>‹#›</a:t>
            </a:fld>
            <a:endParaRPr lang="ro-RO"/>
          </a:p>
        </p:txBody>
      </p:sp>
    </p:spTree>
    <p:extLst>
      <p:ext uri="{BB962C8B-B14F-4D97-AF65-F5344CB8AC3E}">
        <p14:creationId xmlns="" xmlns:p14="http://schemas.microsoft.com/office/powerpoint/2010/main" val="27388975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u și conținut">
    <p:spTree>
      <p:nvGrpSpPr>
        <p:cNvPr id="1" name=""/>
        <p:cNvGrpSpPr/>
        <p:nvPr/>
      </p:nvGrpSpPr>
      <p:grpSpPr>
        <a:xfrm>
          <a:off x="0" y="0"/>
          <a:ext cx="0" cy="0"/>
          <a:chOff x="0" y="0"/>
          <a:chExt cx="0" cy="0"/>
        </a:xfrm>
      </p:grpSpPr>
      <p:sp>
        <p:nvSpPr>
          <p:cNvPr id="22" name="Titlu 21"/>
          <p:cNvSpPr>
            <a:spLocks noGrp="1"/>
          </p:cNvSpPr>
          <p:nvPr>
            <p:ph type="title"/>
          </p:nvPr>
        </p:nvSpPr>
        <p:spPr/>
        <p:txBody>
          <a:bodyPr/>
          <a:lstStyle/>
          <a:p>
            <a:r>
              <a:rPr kumimoji="0" lang="ro-RO" smtClean="0"/>
              <a:t>Faceți clic pentru a edita stilul de titlu Coordonator</a:t>
            </a:r>
            <a:endParaRPr kumimoji="0" lang="en-US"/>
          </a:p>
        </p:txBody>
      </p:sp>
      <p:sp>
        <p:nvSpPr>
          <p:cNvPr id="27" name="Substituent conținut 26"/>
          <p:cNvSpPr>
            <a:spLocks noGrp="1"/>
          </p:cNvSpPr>
          <p:nvPr>
            <p:ph idx="1"/>
          </p:nvPr>
        </p:nvSpPr>
        <p:spPr/>
        <p:txBody>
          <a:bodyPr/>
          <a:lstStyle/>
          <a:p>
            <a:pPr lvl="0" eaLnBrk="1" latinLnBrk="0" hangingPunct="1"/>
            <a:r>
              <a:rPr lang="ro-RO" smtClean="0"/>
              <a:t>Faceți clic pentru a edita stilurile de text Coordonator</a:t>
            </a:r>
          </a:p>
          <a:p>
            <a:pPr lvl="1" eaLnBrk="1" latinLnBrk="0" hangingPunct="1"/>
            <a:r>
              <a:rPr lang="ro-RO" smtClean="0"/>
              <a:t>Al doilea nivel</a:t>
            </a:r>
          </a:p>
          <a:p>
            <a:pPr lvl="2" eaLnBrk="1" latinLnBrk="0" hangingPunct="1"/>
            <a:r>
              <a:rPr lang="ro-RO" smtClean="0"/>
              <a:t>Al treilea nivel</a:t>
            </a:r>
          </a:p>
          <a:p>
            <a:pPr lvl="3" eaLnBrk="1" latinLnBrk="0" hangingPunct="1"/>
            <a:r>
              <a:rPr lang="ro-RO" smtClean="0"/>
              <a:t>Al patrulea nivel</a:t>
            </a:r>
          </a:p>
          <a:p>
            <a:pPr lvl="4" eaLnBrk="1" latinLnBrk="0" hangingPunct="1"/>
            <a:r>
              <a:rPr lang="ro-RO" smtClean="0"/>
              <a:t>Al cincilea nivel</a:t>
            </a:r>
            <a:endParaRPr kumimoji="0" lang="en-US"/>
          </a:p>
        </p:txBody>
      </p:sp>
      <p:sp>
        <p:nvSpPr>
          <p:cNvPr id="25" name="Substituent dată 24"/>
          <p:cNvSpPr>
            <a:spLocks noGrp="1"/>
          </p:cNvSpPr>
          <p:nvPr>
            <p:ph type="dt" sz="half" idx="10"/>
          </p:nvPr>
        </p:nvSpPr>
        <p:spPr/>
        <p:txBody>
          <a:bodyPr/>
          <a:lstStyle/>
          <a:p>
            <a:fld id="{526FBA19-A73E-49D7-973D-F209508F49A7}" type="datetimeFigureOut">
              <a:rPr lang="ro-RO" smtClean="0"/>
              <a:pPr/>
              <a:t>20.05.2016</a:t>
            </a:fld>
            <a:endParaRPr lang="ro-RO"/>
          </a:p>
        </p:txBody>
      </p:sp>
      <p:sp>
        <p:nvSpPr>
          <p:cNvPr id="19" name="Substituent subsol 18"/>
          <p:cNvSpPr>
            <a:spLocks noGrp="1"/>
          </p:cNvSpPr>
          <p:nvPr>
            <p:ph type="ftr" sz="quarter" idx="11"/>
          </p:nvPr>
        </p:nvSpPr>
        <p:spPr>
          <a:xfrm>
            <a:off x="3581400" y="76203"/>
            <a:ext cx="2895600" cy="288925"/>
          </a:xfrm>
        </p:spPr>
        <p:txBody>
          <a:bodyPr/>
          <a:lstStyle/>
          <a:p>
            <a:endParaRPr lang="ro-RO"/>
          </a:p>
        </p:txBody>
      </p:sp>
      <p:sp>
        <p:nvSpPr>
          <p:cNvPr id="16" name="Substituent număr diapozitiv 15"/>
          <p:cNvSpPr>
            <a:spLocks noGrp="1"/>
          </p:cNvSpPr>
          <p:nvPr>
            <p:ph type="sldNum" sz="quarter" idx="12"/>
          </p:nvPr>
        </p:nvSpPr>
        <p:spPr>
          <a:xfrm>
            <a:off x="8229600" y="6473952"/>
            <a:ext cx="758952" cy="246888"/>
          </a:xfrm>
        </p:spPr>
        <p:txBody>
          <a:bodyPr/>
          <a:lstStyle/>
          <a:p>
            <a:fld id="{C703319B-64D0-4DB2-A2D9-A9893BCFFD3E}" type="slidenum">
              <a:rPr lang="ro-RO" smtClean="0"/>
              <a:pPr/>
              <a:t>‹#›</a:t>
            </a:fld>
            <a:endParaRPr lang="ro-RO"/>
          </a:p>
        </p:txBody>
      </p:sp>
    </p:spTree>
  </p:cSld>
  <p:clrMapOvr>
    <a:masterClrMapping/>
  </p:clrMapOvr>
  <p:transition>
    <p:zoom/>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220" y="4800587"/>
            <a:ext cx="6619243"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66218" y="685800"/>
            <a:ext cx="6619244"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866217" y="5367325"/>
            <a:ext cx="6619242"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EB919AD-CF8D-4AA1-8397-7A6B51266E3C}" type="datetimeFigureOut">
              <a:rPr lang="ro-RO" smtClean="0"/>
              <a:pPr/>
              <a:t>20.05.2016</a:t>
            </a:fld>
            <a:endParaRPr lang="ro-RO"/>
          </a:p>
        </p:txBody>
      </p:sp>
      <p:sp>
        <p:nvSpPr>
          <p:cNvPr id="6" name="Footer Placeholder 5"/>
          <p:cNvSpPr>
            <a:spLocks noGrp="1"/>
          </p:cNvSpPr>
          <p:nvPr>
            <p:ph type="ftr" sz="quarter" idx="11"/>
          </p:nvPr>
        </p:nvSpPr>
        <p:spPr/>
        <p:txBody>
          <a:bodyPr/>
          <a:lstStyle/>
          <a:p>
            <a:endParaRPr lang="ro-RO"/>
          </a:p>
        </p:txBody>
      </p:sp>
      <p:sp>
        <p:nvSpPr>
          <p:cNvPr id="7" name="Slide Number Placeholder 6"/>
          <p:cNvSpPr>
            <a:spLocks noGrp="1"/>
          </p:cNvSpPr>
          <p:nvPr>
            <p:ph type="sldNum" sz="quarter" idx="12"/>
          </p:nvPr>
        </p:nvSpPr>
        <p:spPr/>
        <p:txBody>
          <a:bodyPr/>
          <a:lstStyle/>
          <a:p>
            <a:fld id="{0E9320E2-1395-4ED1-BC01-533D7207B9C9}" type="slidenum">
              <a:rPr lang="ro-RO" smtClean="0"/>
              <a:pPr/>
              <a:t>‹#›</a:t>
            </a:fld>
            <a:endParaRPr lang="ro-RO"/>
          </a:p>
        </p:txBody>
      </p:sp>
    </p:spTree>
    <p:extLst>
      <p:ext uri="{BB962C8B-B14F-4D97-AF65-F5344CB8AC3E}">
        <p14:creationId xmlns="" xmlns:p14="http://schemas.microsoft.com/office/powerpoint/2010/main" val="354857343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218" y="1447800"/>
            <a:ext cx="6619244"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866218" y="3657600"/>
            <a:ext cx="6619244"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EB919AD-CF8D-4AA1-8397-7A6B51266E3C}" type="datetimeFigureOut">
              <a:rPr lang="ro-RO" smtClean="0"/>
              <a:pPr/>
              <a:t>20.05.2016</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0E9320E2-1395-4ED1-BC01-533D7207B9C9}" type="slidenum">
              <a:rPr lang="ro-RO" smtClean="0"/>
              <a:pPr/>
              <a:t>‹#›</a:t>
            </a:fld>
            <a:endParaRPr lang="ro-RO"/>
          </a:p>
        </p:txBody>
      </p:sp>
    </p:spTree>
    <p:extLst>
      <p:ext uri="{BB962C8B-B14F-4D97-AF65-F5344CB8AC3E}">
        <p14:creationId xmlns="" xmlns:p14="http://schemas.microsoft.com/office/powerpoint/2010/main" val="87398369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1101" y="1447800"/>
            <a:ext cx="5999486" cy="2323374"/>
          </a:xfrm>
        </p:spPr>
        <p:txBody>
          <a:bodyPr/>
          <a:lstStyle>
            <a:lvl1pPr>
              <a:defRPr sz="4800"/>
            </a:lvl1pPr>
          </a:lstStyle>
          <a:p>
            <a:r>
              <a:rPr lang="en-US" smtClean="0"/>
              <a:t>Click to edit Master title style</a:t>
            </a:r>
            <a:endParaRPr lang="en-US" dirty="0"/>
          </a:p>
        </p:txBody>
      </p:sp>
      <p:sp>
        <p:nvSpPr>
          <p:cNvPr id="14" name="Text Placeholder 3"/>
          <p:cNvSpPr>
            <a:spLocks noGrp="1"/>
          </p:cNvSpPr>
          <p:nvPr>
            <p:ph type="body" sz="half" idx="13"/>
          </p:nvPr>
        </p:nvSpPr>
        <p:spPr>
          <a:xfrm>
            <a:off x="1447803" y="3771174"/>
            <a:ext cx="5459737"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Text Placeholder 3"/>
          <p:cNvSpPr>
            <a:spLocks noGrp="1"/>
          </p:cNvSpPr>
          <p:nvPr>
            <p:ph type="body" sz="half" idx="2"/>
          </p:nvPr>
        </p:nvSpPr>
        <p:spPr>
          <a:xfrm>
            <a:off x="866218" y="4350657"/>
            <a:ext cx="6619244"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EB919AD-CF8D-4AA1-8397-7A6B51266E3C}" type="datetimeFigureOut">
              <a:rPr lang="ro-RO" smtClean="0"/>
              <a:pPr/>
              <a:t>20.05.2016</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0E9320E2-1395-4ED1-BC01-533D7207B9C9}" type="slidenum">
              <a:rPr lang="ro-RO" smtClean="0"/>
              <a:pPr/>
              <a:t>‹#›</a:t>
            </a:fld>
            <a:endParaRPr lang="ro-RO"/>
          </a:p>
        </p:txBody>
      </p:sp>
      <p:sp>
        <p:nvSpPr>
          <p:cNvPr id="9" name="TextBox 8"/>
          <p:cNvSpPr txBox="1"/>
          <p:nvPr/>
        </p:nvSpPr>
        <p:spPr>
          <a:xfrm>
            <a:off x="673721" y="971253"/>
            <a:ext cx="601434"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6997868" y="2613787"/>
            <a:ext cx="601434"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extLst>
      <p:ext uri="{BB962C8B-B14F-4D97-AF65-F5344CB8AC3E}">
        <p14:creationId xmlns="" xmlns:p14="http://schemas.microsoft.com/office/powerpoint/2010/main" val="176406890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216" y="3124201"/>
            <a:ext cx="6619245"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866218" y="4777381"/>
            <a:ext cx="6619244"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EB919AD-CF8D-4AA1-8397-7A6B51266E3C}" type="datetimeFigureOut">
              <a:rPr lang="ro-RO" smtClean="0"/>
              <a:pPr/>
              <a:t>20.05.2016</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0E9320E2-1395-4ED1-BC01-533D7207B9C9}" type="slidenum">
              <a:rPr lang="ro-RO" smtClean="0"/>
              <a:pPr/>
              <a:t>‹#›</a:t>
            </a:fld>
            <a:endParaRPr lang="ro-RO"/>
          </a:p>
        </p:txBody>
      </p:sp>
    </p:spTree>
    <p:extLst>
      <p:ext uri="{BB962C8B-B14F-4D97-AF65-F5344CB8AC3E}">
        <p14:creationId xmlns="" xmlns:p14="http://schemas.microsoft.com/office/powerpoint/2010/main" val="354604863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474712" y="1981200"/>
            <a:ext cx="22101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489350" y="2667000"/>
            <a:ext cx="21955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2912748" y="1981200"/>
            <a:ext cx="220218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2904829" y="2667000"/>
            <a:ext cx="2210096"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5343528" y="1981200"/>
            <a:ext cx="219908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5343528" y="2667000"/>
            <a:ext cx="2199085"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2794607"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1670"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CEB919AD-CF8D-4AA1-8397-7A6B51266E3C}" type="datetimeFigureOut">
              <a:rPr lang="ro-RO" smtClean="0"/>
              <a:pPr/>
              <a:t>20.05.2016</a:t>
            </a:fld>
            <a:endParaRPr lang="ro-RO"/>
          </a:p>
        </p:txBody>
      </p:sp>
      <p:sp>
        <p:nvSpPr>
          <p:cNvPr id="4"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0E9320E2-1395-4ED1-BC01-533D7207B9C9}" type="slidenum">
              <a:rPr lang="ro-RO" smtClean="0"/>
              <a:pPr/>
              <a:t>‹#›</a:t>
            </a:fld>
            <a:endParaRPr lang="ro-RO"/>
          </a:p>
        </p:txBody>
      </p:sp>
    </p:spTree>
    <p:extLst>
      <p:ext uri="{BB962C8B-B14F-4D97-AF65-F5344CB8AC3E}">
        <p14:creationId xmlns="" xmlns:p14="http://schemas.microsoft.com/office/powerpoint/2010/main" val="325825312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489349" y="4250949"/>
            <a:ext cx="22050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489349" y="2209800"/>
            <a:ext cx="220503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489349" y="4827218"/>
            <a:ext cx="220503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2917032" y="4250949"/>
            <a:ext cx="2197894"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21"/>
          </p:nvPr>
        </p:nvSpPr>
        <p:spPr>
          <a:xfrm>
            <a:off x="2917032" y="2209800"/>
            <a:ext cx="2197894"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2916019" y="4827217"/>
            <a:ext cx="2200805"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5343528" y="4250949"/>
            <a:ext cx="219908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22"/>
          </p:nvPr>
        </p:nvSpPr>
        <p:spPr>
          <a:xfrm>
            <a:off x="5343528" y="2209800"/>
            <a:ext cx="219908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5343432" y="4827215"/>
            <a:ext cx="220199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2794607"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1670"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CEB919AD-CF8D-4AA1-8397-7A6B51266E3C}" type="datetimeFigureOut">
              <a:rPr lang="ro-RO" smtClean="0"/>
              <a:pPr/>
              <a:t>20.05.2016</a:t>
            </a:fld>
            <a:endParaRPr lang="ro-RO"/>
          </a:p>
        </p:txBody>
      </p:sp>
      <p:sp>
        <p:nvSpPr>
          <p:cNvPr id="4"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0E9320E2-1395-4ED1-BC01-533D7207B9C9}" type="slidenum">
              <a:rPr lang="ro-RO" smtClean="0"/>
              <a:pPr/>
              <a:t>‹#›</a:t>
            </a:fld>
            <a:endParaRPr lang="ro-RO"/>
          </a:p>
        </p:txBody>
      </p:sp>
    </p:spTree>
    <p:extLst>
      <p:ext uri="{BB962C8B-B14F-4D97-AF65-F5344CB8AC3E}">
        <p14:creationId xmlns="" xmlns:p14="http://schemas.microsoft.com/office/powerpoint/2010/main" val="169184312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EB919AD-CF8D-4AA1-8397-7A6B51266E3C}" type="datetimeFigureOut">
              <a:rPr lang="ro-RO" smtClean="0"/>
              <a:pPr/>
              <a:t>20.05.2016</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0E9320E2-1395-4ED1-BC01-533D7207B9C9}" type="slidenum">
              <a:rPr lang="ro-RO" smtClean="0"/>
              <a:pPr/>
              <a:t>‹#›</a:t>
            </a:fld>
            <a:endParaRPr lang="ro-RO"/>
          </a:p>
        </p:txBody>
      </p:sp>
    </p:spTree>
    <p:extLst>
      <p:ext uri="{BB962C8B-B14F-4D97-AF65-F5344CB8AC3E}">
        <p14:creationId xmlns="" xmlns:p14="http://schemas.microsoft.com/office/powerpoint/2010/main" val="113346138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8162" y="430220"/>
            <a:ext cx="1314451"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89348" y="887414"/>
            <a:ext cx="5567362" cy="536892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EB919AD-CF8D-4AA1-8397-7A6B51266E3C}" type="datetimeFigureOut">
              <a:rPr lang="ro-RO" smtClean="0"/>
              <a:pPr/>
              <a:t>20.05.2016</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0E9320E2-1395-4ED1-BC01-533D7207B9C9}" type="slidenum">
              <a:rPr lang="ro-RO" smtClean="0"/>
              <a:pPr/>
              <a:t>‹#›</a:t>
            </a:fld>
            <a:endParaRPr lang="ro-RO"/>
          </a:p>
        </p:txBody>
      </p:sp>
    </p:spTree>
    <p:extLst>
      <p:ext uri="{BB962C8B-B14F-4D97-AF65-F5344CB8AC3E}">
        <p14:creationId xmlns="" xmlns:p14="http://schemas.microsoft.com/office/powerpoint/2010/main" val="241692133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Diapozitiv titlu">
    <p:spTree>
      <p:nvGrpSpPr>
        <p:cNvPr id="1" name=""/>
        <p:cNvGrpSpPr/>
        <p:nvPr/>
      </p:nvGrpSpPr>
      <p:grpSpPr>
        <a:xfrm>
          <a:off x="0" y="0"/>
          <a:ext cx="0" cy="0"/>
          <a:chOff x="0" y="0"/>
          <a:chExt cx="0" cy="0"/>
        </a:xfrm>
      </p:grpSpPr>
      <p:sp>
        <p:nvSpPr>
          <p:cNvPr id="8" name="Titlu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ro-RO" smtClean="0"/>
              <a:t>Faceți clic pentru a edita stilul de titlu Coordonator</a:t>
            </a:r>
            <a:endParaRPr kumimoji="0" lang="en-US"/>
          </a:p>
        </p:txBody>
      </p:sp>
      <p:sp>
        <p:nvSpPr>
          <p:cNvPr id="28" name="Substituent dată 27"/>
          <p:cNvSpPr>
            <a:spLocks noGrp="1"/>
          </p:cNvSpPr>
          <p:nvPr>
            <p:ph type="dt" sz="half" idx="10"/>
          </p:nvPr>
        </p:nvSpPr>
        <p:spPr/>
        <p:txBody>
          <a:bodyPr/>
          <a:lstStyle/>
          <a:p>
            <a:fld id="{057964B3-F478-445C-9C23-8887B636269B}" type="datetimeFigureOut">
              <a:rPr lang="ro-RO" smtClean="0"/>
              <a:pPr/>
              <a:t>20.05.2016</a:t>
            </a:fld>
            <a:endParaRPr lang="ro-RO"/>
          </a:p>
        </p:txBody>
      </p:sp>
      <p:sp>
        <p:nvSpPr>
          <p:cNvPr id="17" name="Substituent subsol 16"/>
          <p:cNvSpPr>
            <a:spLocks noGrp="1"/>
          </p:cNvSpPr>
          <p:nvPr>
            <p:ph type="ftr" sz="quarter" idx="11"/>
          </p:nvPr>
        </p:nvSpPr>
        <p:spPr/>
        <p:txBody>
          <a:bodyPr/>
          <a:lstStyle/>
          <a:p>
            <a:endParaRPr lang="ro-RO"/>
          </a:p>
        </p:txBody>
      </p:sp>
      <p:sp>
        <p:nvSpPr>
          <p:cNvPr id="29" name="Substituent număr diapozitiv 28"/>
          <p:cNvSpPr>
            <a:spLocks noGrp="1"/>
          </p:cNvSpPr>
          <p:nvPr>
            <p:ph type="sldNum" sz="quarter" idx="12"/>
          </p:nvPr>
        </p:nvSpPr>
        <p:spPr/>
        <p:txBody>
          <a:bodyPr/>
          <a:lstStyle/>
          <a:p>
            <a:fld id="{E4294A35-7D53-42D6-B1DF-55C0F05089CA}" type="slidenum">
              <a:rPr lang="ro-RO" smtClean="0"/>
              <a:pPr/>
              <a:t>‹#›</a:t>
            </a:fld>
            <a:endParaRPr lang="ro-RO"/>
          </a:p>
        </p:txBody>
      </p:sp>
      <p:sp>
        <p:nvSpPr>
          <p:cNvPr id="9" name="Subtitlu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o-RO" smtClean="0"/>
              <a:t>Faceți clic pentru editarea stilului de subtitlu al coordonatorului</a:t>
            </a:r>
            <a:endParaRPr kumimoji="0" lang="en-US"/>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u și conținut">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kumimoji="0" lang="ro-RO" smtClean="0"/>
              <a:t>Faceți clic pentru a edita stilul de titlu Coordonator</a:t>
            </a:r>
            <a:endParaRPr kumimoji="0" lang="en-US"/>
          </a:p>
        </p:txBody>
      </p:sp>
      <p:sp>
        <p:nvSpPr>
          <p:cNvPr id="3" name="Substituent conținut 2"/>
          <p:cNvSpPr>
            <a:spLocks noGrp="1"/>
          </p:cNvSpPr>
          <p:nvPr>
            <p:ph idx="1"/>
          </p:nvPr>
        </p:nvSpPr>
        <p:spPr/>
        <p:txBody>
          <a:bodyPr/>
          <a:lstStyle/>
          <a:p>
            <a:pPr lvl="0" eaLnBrk="1" latinLnBrk="0" hangingPunct="1"/>
            <a:r>
              <a:rPr lang="ro-RO" smtClean="0"/>
              <a:t>Faceți clic pentru a edita stilurile de text Coordonator</a:t>
            </a:r>
          </a:p>
          <a:p>
            <a:pPr lvl="1" eaLnBrk="1" latinLnBrk="0" hangingPunct="1"/>
            <a:r>
              <a:rPr lang="ro-RO" smtClean="0"/>
              <a:t>Al doilea nivel</a:t>
            </a:r>
          </a:p>
          <a:p>
            <a:pPr lvl="2" eaLnBrk="1" latinLnBrk="0" hangingPunct="1"/>
            <a:r>
              <a:rPr lang="ro-RO" smtClean="0"/>
              <a:t>Al treilea nivel</a:t>
            </a:r>
          </a:p>
          <a:p>
            <a:pPr lvl="3" eaLnBrk="1" latinLnBrk="0" hangingPunct="1"/>
            <a:r>
              <a:rPr lang="ro-RO" smtClean="0"/>
              <a:t>Al patrulea nivel</a:t>
            </a:r>
          </a:p>
          <a:p>
            <a:pPr lvl="4" eaLnBrk="1" latinLnBrk="0" hangingPunct="1"/>
            <a:r>
              <a:rPr lang="ro-RO" smtClean="0"/>
              <a:t>Al cincilea nivel</a:t>
            </a:r>
            <a:endParaRPr kumimoji="0" lang="en-US"/>
          </a:p>
        </p:txBody>
      </p:sp>
      <p:sp>
        <p:nvSpPr>
          <p:cNvPr id="4" name="Substituent dată 3"/>
          <p:cNvSpPr>
            <a:spLocks noGrp="1"/>
          </p:cNvSpPr>
          <p:nvPr>
            <p:ph type="dt" sz="half" idx="10"/>
          </p:nvPr>
        </p:nvSpPr>
        <p:spPr/>
        <p:txBody>
          <a:bodyPr/>
          <a:lstStyle/>
          <a:p>
            <a:fld id="{057964B3-F478-445C-9C23-8887B636269B}" type="datetimeFigureOut">
              <a:rPr lang="ro-RO" smtClean="0"/>
              <a:pPr/>
              <a:t>20.05.2016</a:t>
            </a:fld>
            <a:endParaRPr lang="ro-RO"/>
          </a:p>
        </p:txBody>
      </p:sp>
      <p:sp>
        <p:nvSpPr>
          <p:cNvPr id="5" name="Substituent subsol 4"/>
          <p:cNvSpPr>
            <a:spLocks noGrp="1"/>
          </p:cNvSpPr>
          <p:nvPr>
            <p:ph type="ftr" sz="quarter" idx="11"/>
          </p:nvPr>
        </p:nvSpPr>
        <p:spPr/>
        <p:txBody>
          <a:bodyPr/>
          <a:lstStyle/>
          <a:p>
            <a:endParaRPr lang="ro-RO"/>
          </a:p>
        </p:txBody>
      </p:sp>
      <p:sp>
        <p:nvSpPr>
          <p:cNvPr id="6" name="Substituent număr diapozitiv 5"/>
          <p:cNvSpPr>
            <a:spLocks noGrp="1"/>
          </p:cNvSpPr>
          <p:nvPr>
            <p:ph type="sldNum" sz="quarter" idx="12"/>
          </p:nvPr>
        </p:nvSpPr>
        <p:spPr/>
        <p:txBody>
          <a:bodyPr/>
          <a:lstStyle/>
          <a:p>
            <a:fld id="{E4294A35-7D53-42D6-B1DF-55C0F05089CA}" type="slidenum">
              <a:rPr lang="ro-RO" smtClean="0"/>
              <a:pPr/>
              <a:t>‹#›</a:t>
            </a:fld>
            <a:endParaRPr lang="ro-RO"/>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Antet secțiune">
    <p:bg>
      <p:bgRef idx="1003">
        <a:schemeClr val="bg2"/>
      </p:bgRef>
    </p:bg>
    <p:spTree>
      <p:nvGrpSpPr>
        <p:cNvPr id="1" name=""/>
        <p:cNvGrpSpPr/>
        <p:nvPr/>
      </p:nvGrpSpPr>
      <p:grpSpPr>
        <a:xfrm>
          <a:off x="0" y="0"/>
          <a:ext cx="0" cy="0"/>
          <a:chOff x="0" y="0"/>
          <a:chExt cx="0" cy="0"/>
        </a:xfrm>
      </p:grpSpPr>
      <p:sp>
        <p:nvSpPr>
          <p:cNvPr id="7" name="Conector drept 6"/>
          <p:cNvSpPr>
            <a:spLocks noChangeShapeType="1"/>
          </p:cNvSpPr>
          <p:nvPr/>
        </p:nvSpPr>
        <p:spPr bwMode="auto">
          <a:xfrm>
            <a:off x="514350" y="344491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00" tIns="45702" rIns="91400" bIns="45702" anchor="t" compatLnSpc="1"/>
          <a:lstStyle/>
          <a:p>
            <a:endParaRPr kumimoji="0" lang="en-US"/>
          </a:p>
        </p:txBody>
      </p:sp>
      <p:sp>
        <p:nvSpPr>
          <p:cNvPr id="6" name="Substituent text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o-RO" smtClean="0"/>
              <a:t>Faceți clic pentru a edita stilurile de text Coordonator</a:t>
            </a:r>
          </a:p>
        </p:txBody>
      </p:sp>
      <p:sp>
        <p:nvSpPr>
          <p:cNvPr id="19" name="Substituent dată 18"/>
          <p:cNvSpPr>
            <a:spLocks noGrp="1"/>
          </p:cNvSpPr>
          <p:nvPr>
            <p:ph type="dt" sz="half" idx="10"/>
          </p:nvPr>
        </p:nvSpPr>
        <p:spPr/>
        <p:txBody>
          <a:bodyPr/>
          <a:lstStyle/>
          <a:p>
            <a:fld id="{526FBA19-A73E-49D7-973D-F209508F49A7}" type="datetimeFigureOut">
              <a:rPr lang="ro-RO" smtClean="0"/>
              <a:pPr/>
              <a:t>20.05.2016</a:t>
            </a:fld>
            <a:endParaRPr lang="ro-RO"/>
          </a:p>
        </p:txBody>
      </p:sp>
      <p:sp>
        <p:nvSpPr>
          <p:cNvPr id="11" name="Substituent subsol 10"/>
          <p:cNvSpPr>
            <a:spLocks noGrp="1"/>
          </p:cNvSpPr>
          <p:nvPr>
            <p:ph type="ftr" sz="quarter" idx="11"/>
          </p:nvPr>
        </p:nvSpPr>
        <p:spPr/>
        <p:txBody>
          <a:bodyPr/>
          <a:lstStyle/>
          <a:p>
            <a:endParaRPr lang="ro-RO"/>
          </a:p>
        </p:txBody>
      </p:sp>
      <p:sp>
        <p:nvSpPr>
          <p:cNvPr id="16" name="Substituent număr diapozitiv 15"/>
          <p:cNvSpPr>
            <a:spLocks noGrp="1"/>
          </p:cNvSpPr>
          <p:nvPr>
            <p:ph type="sldNum" sz="quarter" idx="12"/>
          </p:nvPr>
        </p:nvSpPr>
        <p:spPr/>
        <p:txBody>
          <a:bodyPr/>
          <a:lstStyle/>
          <a:p>
            <a:fld id="{C703319B-64D0-4DB2-A2D9-A9893BCFFD3E}" type="slidenum">
              <a:rPr lang="ro-RO" smtClean="0"/>
              <a:pPr/>
              <a:t>‹#›</a:t>
            </a:fld>
            <a:endParaRPr lang="ro-RO"/>
          </a:p>
        </p:txBody>
      </p:sp>
      <p:sp>
        <p:nvSpPr>
          <p:cNvPr id="8" name="Titlu 7"/>
          <p:cNvSpPr>
            <a:spLocks noGrp="1"/>
          </p:cNvSpPr>
          <p:nvPr>
            <p:ph type="title"/>
          </p:nvPr>
        </p:nvSpPr>
        <p:spPr>
          <a:xfrm>
            <a:off x="180475" y="2947087"/>
            <a:ext cx="8686800" cy="1184825"/>
          </a:xfrm>
        </p:spPr>
        <p:txBody>
          <a:bodyPr rtlCol="0" anchor="t"/>
          <a:lstStyle>
            <a:lvl1pPr algn="r">
              <a:defRPr/>
            </a:lvl1pPr>
          </a:lstStyle>
          <a:p>
            <a:r>
              <a:rPr kumimoji="0" lang="ro-RO" smtClean="0"/>
              <a:t>Faceți clic pentru a edita stilul de titlu Coordonator</a:t>
            </a:r>
            <a:endParaRPr kumimoji="0" lang="en-US"/>
          </a:p>
        </p:txBody>
      </p:sp>
    </p:spTree>
  </p:cSld>
  <p:clrMapOvr>
    <a:overrideClrMapping bg1="dk1" tx1="lt1" bg2="dk2" tx2="lt2" accent1="accent1" accent2="accent2" accent3="accent3" accent4="accent4" accent5="accent5" accent6="accent6" hlink="hlink" folHlink="folHlink"/>
  </p:clrMapOvr>
  <p:transition>
    <p:zoom/>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Antet secțiune">
    <p:bg>
      <p:bgRef idx="1003">
        <a:schemeClr val="bg2"/>
      </p:bgRef>
    </p:bg>
    <p:spTree>
      <p:nvGrpSpPr>
        <p:cNvPr id="1" name=""/>
        <p:cNvGrpSpPr/>
        <p:nvPr/>
      </p:nvGrpSpPr>
      <p:grpSpPr>
        <a:xfrm>
          <a:off x="0" y="0"/>
          <a:ext cx="0" cy="0"/>
          <a:chOff x="0" y="0"/>
          <a:chExt cx="0" cy="0"/>
        </a:xfrm>
      </p:grpSpPr>
      <p:sp>
        <p:nvSpPr>
          <p:cNvPr id="2" name="Titlu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ro-RO" smtClean="0"/>
              <a:t>Faceți clic pentru a edita stilul de titlu Coordonator</a:t>
            </a:r>
            <a:endParaRPr kumimoji="0" lang="en-US"/>
          </a:p>
        </p:txBody>
      </p:sp>
      <p:sp>
        <p:nvSpPr>
          <p:cNvPr id="3" name="Substituent text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o-RO" smtClean="0"/>
              <a:t>Faceți clic pentru a edita stilurile de text Coordonator</a:t>
            </a:r>
          </a:p>
        </p:txBody>
      </p:sp>
      <p:sp>
        <p:nvSpPr>
          <p:cNvPr id="4" name="Substituent dată 3"/>
          <p:cNvSpPr>
            <a:spLocks noGrp="1"/>
          </p:cNvSpPr>
          <p:nvPr>
            <p:ph type="dt" sz="half" idx="10"/>
          </p:nvPr>
        </p:nvSpPr>
        <p:spPr/>
        <p:txBody>
          <a:bodyPr/>
          <a:lstStyle/>
          <a:p>
            <a:fld id="{057964B3-F478-445C-9C23-8887B636269B}" type="datetimeFigureOut">
              <a:rPr lang="ro-RO" smtClean="0"/>
              <a:pPr/>
              <a:t>20.05.2016</a:t>
            </a:fld>
            <a:endParaRPr lang="ro-RO"/>
          </a:p>
        </p:txBody>
      </p:sp>
      <p:sp>
        <p:nvSpPr>
          <p:cNvPr id="5" name="Substituent subsol 4"/>
          <p:cNvSpPr>
            <a:spLocks noGrp="1"/>
          </p:cNvSpPr>
          <p:nvPr>
            <p:ph type="ftr" sz="quarter" idx="11"/>
          </p:nvPr>
        </p:nvSpPr>
        <p:spPr/>
        <p:txBody>
          <a:bodyPr/>
          <a:lstStyle/>
          <a:p>
            <a:endParaRPr lang="ro-RO"/>
          </a:p>
        </p:txBody>
      </p:sp>
      <p:sp>
        <p:nvSpPr>
          <p:cNvPr id="6" name="Substituent număr diapozitiv 5"/>
          <p:cNvSpPr>
            <a:spLocks noGrp="1"/>
          </p:cNvSpPr>
          <p:nvPr>
            <p:ph type="sldNum" sz="quarter" idx="12"/>
          </p:nvPr>
        </p:nvSpPr>
        <p:spPr>
          <a:xfrm>
            <a:off x="7924800" y="6416675"/>
            <a:ext cx="762000" cy="365125"/>
          </a:xfrm>
        </p:spPr>
        <p:txBody>
          <a:bodyPr/>
          <a:lstStyle/>
          <a:p>
            <a:fld id="{E4294A35-7D53-42D6-B1DF-55C0F05089CA}" type="slidenum">
              <a:rPr lang="ro-RO" smtClean="0"/>
              <a:pPr/>
              <a:t>‹#›</a:t>
            </a:fld>
            <a:endParaRPr lang="ro-RO"/>
          </a:p>
        </p:txBody>
      </p:sp>
    </p:spTree>
  </p:cSld>
  <p:clrMapOvr>
    <a:overrideClrMapping bg1="dk1" tx1="lt1" bg2="dk2" tx2="lt2" accent1="accent1" accent2="accent2" accent3="accent3" accent4="accent4" accent5="accent5" accent6="accent6" hlink="hlink" folHlink="folHlink"/>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Două tipuri de conținut">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kumimoji="0" lang="ro-RO" smtClean="0"/>
              <a:t>Faceți clic pentru a edita stilul de titlu Coordonator</a:t>
            </a:r>
            <a:endParaRPr kumimoji="0" lang="en-US"/>
          </a:p>
        </p:txBody>
      </p:sp>
      <p:sp>
        <p:nvSpPr>
          <p:cNvPr id="3" name="Substituent conținut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ro-RO" smtClean="0"/>
              <a:t>Faceți clic pentru a edita stilurile de text Coordonator</a:t>
            </a:r>
          </a:p>
          <a:p>
            <a:pPr lvl="1" eaLnBrk="1" latinLnBrk="0" hangingPunct="1"/>
            <a:r>
              <a:rPr lang="ro-RO" smtClean="0"/>
              <a:t>Al doilea nivel</a:t>
            </a:r>
          </a:p>
          <a:p>
            <a:pPr lvl="2" eaLnBrk="1" latinLnBrk="0" hangingPunct="1"/>
            <a:r>
              <a:rPr lang="ro-RO" smtClean="0"/>
              <a:t>Al treilea nivel</a:t>
            </a:r>
          </a:p>
          <a:p>
            <a:pPr lvl="3" eaLnBrk="1" latinLnBrk="0" hangingPunct="1"/>
            <a:r>
              <a:rPr lang="ro-RO" smtClean="0"/>
              <a:t>Al patrulea nivel</a:t>
            </a:r>
          </a:p>
          <a:p>
            <a:pPr lvl="4" eaLnBrk="1" latinLnBrk="0" hangingPunct="1"/>
            <a:r>
              <a:rPr lang="ro-RO" smtClean="0"/>
              <a:t>Al cincilea nivel</a:t>
            </a:r>
            <a:endParaRPr kumimoji="0" lang="en-US"/>
          </a:p>
        </p:txBody>
      </p:sp>
      <p:sp>
        <p:nvSpPr>
          <p:cNvPr id="4" name="Substituent conținut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ro-RO" smtClean="0"/>
              <a:t>Faceți clic pentru a edita stilurile de text Coordonator</a:t>
            </a:r>
          </a:p>
          <a:p>
            <a:pPr lvl="1" eaLnBrk="1" latinLnBrk="0" hangingPunct="1"/>
            <a:r>
              <a:rPr lang="ro-RO" smtClean="0"/>
              <a:t>Al doilea nivel</a:t>
            </a:r>
          </a:p>
          <a:p>
            <a:pPr lvl="2" eaLnBrk="1" latinLnBrk="0" hangingPunct="1"/>
            <a:r>
              <a:rPr lang="ro-RO" smtClean="0"/>
              <a:t>Al treilea nivel</a:t>
            </a:r>
          </a:p>
          <a:p>
            <a:pPr lvl="3" eaLnBrk="1" latinLnBrk="0" hangingPunct="1"/>
            <a:r>
              <a:rPr lang="ro-RO" smtClean="0"/>
              <a:t>Al patrulea nivel</a:t>
            </a:r>
          </a:p>
          <a:p>
            <a:pPr lvl="4" eaLnBrk="1" latinLnBrk="0" hangingPunct="1"/>
            <a:r>
              <a:rPr lang="ro-RO" smtClean="0"/>
              <a:t>Al cincilea nivel</a:t>
            </a:r>
            <a:endParaRPr kumimoji="0" lang="en-US"/>
          </a:p>
        </p:txBody>
      </p:sp>
      <p:sp>
        <p:nvSpPr>
          <p:cNvPr id="5" name="Substituent dată 4"/>
          <p:cNvSpPr>
            <a:spLocks noGrp="1"/>
          </p:cNvSpPr>
          <p:nvPr>
            <p:ph type="dt" sz="half" idx="10"/>
          </p:nvPr>
        </p:nvSpPr>
        <p:spPr/>
        <p:txBody>
          <a:bodyPr/>
          <a:lstStyle/>
          <a:p>
            <a:fld id="{057964B3-F478-445C-9C23-8887B636269B}" type="datetimeFigureOut">
              <a:rPr lang="ro-RO" smtClean="0"/>
              <a:pPr/>
              <a:t>20.05.2016</a:t>
            </a:fld>
            <a:endParaRPr lang="ro-RO"/>
          </a:p>
        </p:txBody>
      </p:sp>
      <p:sp>
        <p:nvSpPr>
          <p:cNvPr id="6" name="Substituent subsol 5"/>
          <p:cNvSpPr>
            <a:spLocks noGrp="1"/>
          </p:cNvSpPr>
          <p:nvPr>
            <p:ph type="ftr" sz="quarter" idx="11"/>
          </p:nvPr>
        </p:nvSpPr>
        <p:spPr/>
        <p:txBody>
          <a:bodyPr/>
          <a:lstStyle/>
          <a:p>
            <a:endParaRPr lang="ro-RO"/>
          </a:p>
        </p:txBody>
      </p:sp>
      <p:sp>
        <p:nvSpPr>
          <p:cNvPr id="7" name="Substituent număr diapozitiv 6"/>
          <p:cNvSpPr>
            <a:spLocks noGrp="1"/>
          </p:cNvSpPr>
          <p:nvPr>
            <p:ph type="sldNum" sz="quarter" idx="12"/>
          </p:nvPr>
        </p:nvSpPr>
        <p:spPr/>
        <p:txBody>
          <a:bodyPr/>
          <a:lstStyle/>
          <a:p>
            <a:fld id="{E4294A35-7D53-42D6-B1DF-55C0F05089CA}" type="slidenum">
              <a:rPr lang="ro-RO" smtClean="0"/>
              <a:pPr/>
              <a:t>‹#›</a:t>
            </a:fld>
            <a:endParaRPr lang="ro-RO"/>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ație">
    <p:spTree>
      <p:nvGrpSpPr>
        <p:cNvPr id="1" name=""/>
        <p:cNvGrpSpPr/>
        <p:nvPr/>
      </p:nvGrpSpPr>
      <p:grpSpPr>
        <a:xfrm>
          <a:off x="0" y="0"/>
          <a:ext cx="0" cy="0"/>
          <a:chOff x="0" y="0"/>
          <a:chExt cx="0" cy="0"/>
        </a:xfrm>
      </p:grpSpPr>
      <p:sp>
        <p:nvSpPr>
          <p:cNvPr id="2" name="Titlu 1"/>
          <p:cNvSpPr>
            <a:spLocks noGrp="1"/>
          </p:cNvSpPr>
          <p:nvPr>
            <p:ph type="title"/>
          </p:nvPr>
        </p:nvSpPr>
        <p:spPr>
          <a:xfrm>
            <a:off x="457200" y="273050"/>
            <a:ext cx="8229600" cy="1143000"/>
          </a:xfrm>
        </p:spPr>
        <p:txBody>
          <a:bodyPr anchor="ctr"/>
          <a:lstStyle>
            <a:lvl1pPr>
              <a:defRPr/>
            </a:lvl1pPr>
          </a:lstStyle>
          <a:p>
            <a:r>
              <a:rPr kumimoji="0" lang="ro-RO" smtClean="0"/>
              <a:t>Faceți clic pentru a edita stilul de titlu Coordonator</a:t>
            </a:r>
            <a:endParaRPr kumimoji="0" lang="en-US"/>
          </a:p>
        </p:txBody>
      </p:sp>
      <p:sp>
        <p:nvSpPr>
          <p:cNvPr id="3" name="Substituent text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o-RO" smtClean="0"/>
              <a:t>Faceți clic pentru a edita stilurile de text Coordonator</a:t>
            </a:r>
          </a:p>
        </p:txBody>
      </p:sp>
      <p:sp>
        <p:nvSpPr>
          <p:cNvPr id="4" name="Substituent text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o-RO" smtClean="0"/>
              <a:t>Faceți clic pentru a edita stilurile de text Coordonator</a:t>
            </a:r>
          </a:p>
        </p:txBody>
      </p:sp>
      <p:sp>
        <p:nvSpPr>
          <p:cNvPr id="5" name="Substituent conținut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ro-RO" smtClean="0"/>
              <a:t>Faceți clic pentru a edita stilurile de text Coordonator</a:t>
            </a:r>
          </a:p>
          <a:p>
            <a:pPr lvl="1" eaLnBrk="1" latinLnBrk="0" hangingPunct="1"/>
            <a:r>
              <a:rPr lang="ro-RO" smtClean="0"/>
              <a:t>Al doilea nivel</a:t>
            </a:r>
          </a:p>
          <a:p>
            <a:pPr lvl="2" eaLnBrk="1" latinLnBrk="0" hangingPunct="1"/>
            <a:r>
              <a:rPr lang="ro-RO" smtClean="0"/>
              <a:t>Al treilea nivel</a:t>
            </a:r>
          </a:p>
          <a:p>
            <a:pPr lvl="3" eaLnBrk="1" latinLnBrk="0" hangingPunct="1"/>
            <a:r>
              <a:rPr lang="ro-RO" smtClean="0"/>
              <a:t>Al patrulea nivel</a:t>
            </a:r>
          </a:p>
          <a:p>
            <a:pPr lvl="4" eaLnBrk="1" latinLnBrk="0" hangingPunct="1"/>
            <a:r>
              <a:rPr lang="ro-RO" smtClean="0"/>
              <a:t>Al cincilea nivel</a:t>
            </a:r>
            <a:endParaRPr kumimoji="0" lang="en-US"/>
          </a:p>
        </p:txBody>
      </p:sp>
      <p:sp>
        <p:nvSpPr>
          <p:cNvPr id="6" name="Substituent conținut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ro-RO" smtClean="0"/>
              <a:t>Faceți clic pentru a edita stilurile de text Coordonator</a:t>
            </a:r>
          </a:p>
          <a:p>
            <a:pPr lvl="1" eaLnBrk="1" latinLnBrk="0" hangingPunct="1"/>
            <a:r>
              <a:rPr lang="ro-RO" smtClean="0"/>
              <a:t>Al doilea nivel</a:t>
            </a:r>
          </a:p>
          <a:p>
            <a:pPr lvl="2" eaLnBrk="1" latinLnBrk="0" hangingPunct="1"/>
            <a:r>
              <a:rPr lang="ro-RO" smtClean="0"/>
              <a:t>Al treilea nivel</a:t>
            </a:r>
          </a:p>
          <a:p>
            <a:pPr lvl="3" eaLnBrk="1" latinLnBrk="0" hangingPunct="1"/>
            <a:r>
              <a:rPr lang="ro-RO" smtClean="0"/>
              <a:t>Al patrulea nivel</a:t>
            </a:r>
          </a:p>
          <a:p>
            <a:pPr lvl="4" eaLnBrk="1" latinLnBrk="0" hangingPunct="1"/>
            <a:r>
              <a:rPr lang="ro-RO" smtClean="0"/>
              <a:t>Al cincilea nivel</a:t>
            </a:r>
            <a:endParaRPr kumimoji="0" lang="en-US"/>
          </a:p>
        </p:txBody>
      </p:sp>
      <p:sp>
        <p:nvSpPr>
          <p:cNvPr id="7" name="Substituent dată 6"/>
          <p:cNvSpPr>
            <a:spLocks noGrp="1"/>
          </p:cNvSpPr>
          <p:nvPr>
            <p:ph type="dt" sz="half" idx="10"/>
          </p:nvPr>
        </p:nvSpPr>
        <p:spPr/>
        <p:txBody>
          <a:bodyPr/>
          <a:lstStyle/>
          <a:p>
            <a:fld id="{057964B3-F478-445C-9C23-8887B636269B}" type="datetimeFigureOut">
              <a:rPr lang="ro-RO" smtClean="0"/>
              <a:pPr/>
              <a:t>20.05.2016</a:t>
            </a:fld>
            <a:endParaRPr lang="ro-RO"/>
          </a:p>
        </p:txBody>
      </p:sp>
      <p:sp>
        <p:nvSpPr>
          <p:cNvPr id="8" name="Substituent subsol 7"/>
          <p:cNvSpPr>
            <a:spLocks noGrp="1"/>
          </p:cNvSpPr>
          <p:nvPr>
            <p:ph type="ftr" sz="quarter" idx="11"/>
          </p:nvPr>
        </p:nvSpPr>
        <p:spPr/>
        <p:txBody>
          <a:bodyPr/>
          <a:lstStyle/>
          <a:p>
            <a:endParaRPr lang="ro-RO"/>
          </a:p>
        </p:txBody>
      </p:sp>
      <p:sp>
        <p:nvSpPr>
          <p:cNvPr id="9" name="Substituent număr diapozitiv 8"/>
          <p:cNvSpPr>
            <a:spLocks noGrp="1"/>
          </p:cNvSpPr>
          <p:nvPr>
            <p:ph type="sldNum" sz="quarter" idx="12"/>
          </p:nvPr>
        </p:nvSpPr>
        <p:spPr/>
        <p:txBody>
          <a:bodyPr/>
          <a:lstStyle/>
          <a:p>
            <a:fld id="{E4294A35-7D53-42D6-B1DF-55C0F05089CA}" type="slidenum">
              <a:rPr lang="ro-RO" smtClean="0"/>
              <a:pPr/>
              <a:t>‹#›</a:t>
            </a:fld>
            <a:endParaRPr lang="ro-RO"/>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Doar titlu">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kumimoji="0" lang="ro-RO" smtClean="0"/>
              <a:t>Faceți clic pentru a edita stilul de titlu Coordonator</a:t>
            </a:r>
            <a:endParaRPr kumimoji="0" lang="en-US"/>
          </a:p>
        </p:txBody>
      </p:sp>
      <p:sp>
        <p:nvSpPr>
          <p:cNvPr id="3" name="Substituent dată 2"/>
          <p:cNvSpPr>
            <a:spLocks noGrp="1"/>
          </p:cNvSpPr>
          <p:nvPr>
            <p:ph type="dt" sz="half" idx="10"/>
          </p:nvPr>
        </p:nvSpPr>
        <p:spPr/>
        <p:txBody>
          <a:bodyPr/>
          <a:lstStyle/>
          <a:p>
            <a:fld id="{057964B3-F478-445C-9C23-8887B636269B}" type="datetimeFigureOut">
              <a:rPr lang="ro-RO" smtClean="0"/>
              <a:pPr/>
              <a:t>20.05.2016</a:t>
            </a:fld>
            <a:endParaRPr lang="ro-RO"/>
          </a:p>
        </p:txBody>
      </p:sp>
      <p:sp>
        <p:nvSpPr>
          <p:cNvPr id="4" name="Substituent subsol 3"/>
          <p:cNvSpPr>
            <a:spLocks noGrp="1"/>
          </p:cNvSpPr>
          <p:nvPr>
            <p:ph type="ftr" sz="quarter" idx="11"/>
          </p:nvPr>
        </p:nvSpPr>
        <p:spPr/>
        <p:txBody>
          <a:bodyPr/>
          <a:lstStyle/>
          <a:p>
            <a:endParaRPr lang="ro-RO"/>
          </a:p>
        </p:txBody>
      </p:sp>
      <p:sp>
        <p:nvSpPr>
          <p:cNvPr id="5" name="Substituent număr diapozitiv 4"/>
          <p:cNvSpPr>
            <a:spLocks noGrp="1"/>
          </p:cNvSpPr>
          <p:nvPr>
            <p:ph type="sldNum" sz="quarter" idx="12"/>
          </p:nvPr>
        </p:nvSpPr>
        <p:spPr/>
        <p:txBody>
          <a:bodyPr/>
          <a:lstStyle/>
          <a:p>
            <a:fld id="{E4294A35-7D53-42D6-B1DF-55C0F05089CA}" type="slidenum">
              <a:rPr lang="ro-RO" smtClean="0"/>
              <a:pPr/>
              <a:t>‹#›</a:t>
            </a:fld>
            <a:endParaRPr lang="ro-RO"/>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Necompletat">
    <p:spTree>
      <p:nvGrpSpPr>
        <p:cNvPr id="1" name=""/>
        <p:cNvGrpSpPr/>
        <p:nvPr/>
      </p:nvGrpSpPr>
      <p:grpSpPr>
        <a:xfrm>
          <a:off x="0" y="0"/>
          <a:ext cx="0" cy="0"/>
          <a:chOff x="0" y="0"/>
          <a:chExt cx="0" cy="0"/>
        </a:xfrm>
      </p:grpSpPr>
      <p:sp>
        <p:nvSpPr>
          <p:cNvPr id="2" name="Substituent dată 1"/>
          <p:cNvSpPr>
            <a:spLocks noGrp="1"/>
          </p:cNvSpPr>
          <p:nvPr>
            <p:ph type="dt" sz="half" idx="10"/>
          </p:nvPr>
        </p:nvSpPr>
        <p:spPr/>
        <p:txBody>
          <a:bodyPr/>
          <a:lstStyle/>
          <a:p>
            <a:fld id="{057964B3-F478-445C-9C23-8887B636269B}" type="datetimeFigureOut">
              <a:rPr lang="ro-RO" smtClean="0"/>
              <a:pPr/>
              <a:t>20.05.2016</a:t>
            </a:fld>
            <a:endParaRPr lang="ro-RO"/>
          </a:p>
        </p:txBody>
      </p:sp>
      <p:sp>
        <p:nvSpPr>
          <p:cNvPr id="3" name="Substituent subsol 2"/>
          <p:cNvSpPr>
            <a:spLocks noGrp="1"/>
          </p:cNvSpPr>
          <p:nvPr>
            <p:ph type="ftr" sz="quarter" idx="11"/>
          </p:nvPr>
        </p:nvSpPr>
        <p:spPr/>
        <p:txBody>
          <a:bodyPr/>
          <a:lstStyle/>
          <a:p>
            <a:endParaRPr lang="ro-RO"/>
          </a:p>
        </p:txBody>
      </p:sp>
      <p:sp>
        <p:nvSpPr>
          <p:cNvPr id="4" name="Substituent număr diapozitiv 3"/>
          <p:cNvSpPr>
            <a:spLocks noGrp="1"/>
          </p:cNvSpPr>
          <p:nvPr>
            <p:ph type="sldNum" sz="quarter" idx="12"/>
          </p:nvPr>
        </p:nvSpPr>
        <p:spPr/>
        <p:txBody>
          <a:bodyPr/>
          <a:lstStyle/>
          <a:p>
            <a:fld id="{E4294A35-7D53-42D6-B1DF-55C0F05089CA}" type="slidenum">
              <a:rPr lang="ro-RO" smtClean="0"/>
              <a:pPr/>
              <a:t>‹#›</a:t>
            </a:fld>
            <a:endParaRPr lang="ro-RO"/>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ținut cu legendă">
    <p:spTree>
      <p:nvGrpSpPr>
        <p:cNvPr id="1" name=""/>
        <p:cNvGrpSpPr/>
        <p:nvPr/>
      </p:nvGrpSpPr>
      <p:grpSpPr>
        <a:xfrm>
          <a:off x="0" y="0"/>
          <a:ext cx="0" cy="0"/>
          <a:chOff x="0" y="0"/>
          <a:chExt cx="0" cy="0"/>
        </a:xfrm>
      </p:grpSpPr>
      <p:sp>
        <p:nvSpPr>
          <p:cNvPr id="2" name="Titlu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ro-RO" smtClean="0"/>
              <a:t>Faceți clic pentru a edita stilul de titlu Coordonator</a:t>
            </a:r>
            <a:endParaRPr kumimoji="0" lang="en-US"/>
          </a:p>
        </p:txBody>
      </p:sp>
      <p:sp>
        <p:nvSpPr>
          <p:cNvPr id="3" name="Substituent text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o-RO" smtClean="0"/>
              <a:t>Faceți clic pentru a edita stilurile de text Coordonator</a:t>
            </a:r>
          </a:p>
        </p:txBody>
      </p:sp>
      <p:sp>
        <p:nvSpPr>
          <p:cNvPr id="4" name="Substituent conținut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ro-RO" smtClean="0"/>
              <a:t>Faceți clic pentru a edita stilurile de text Coordonator</a:t>
            </a:r>
          </a:p>
          <a:p>
            <a:pPr lvl="1" eaLnBrk="1" latinLnBrk="0" hangingPunct="1"/>
            <a:r>
              <a:rPr lang="ro-RO" smtClean="0"/>
              <a:t>Al doilea nivel</a:t>
            </a:r>
          </a:p>
          <a:p>
            <a:pPr lvl="2" eaLnBrk="1" latinLnBrk="0" hangingPunct="1"/>
            <a:r>
              <a:rPr lang="ro-RO" smtClean="0"/>
              <a:t>Al treilea nivel</a:t>
            </a:r>
          </a:p>
          <a:p>
            <a:pPr lvl="3" eaLnBrk="1" latinLnBrk="0" hangingPunct="1"/>
            <a:r>
              <a:rPr lang="ro-RO" smtClean="0"/>
              <a:t>Al patrulea nivel</a:t>
            </a:r>
          </a:p>
          <a:p>
            <a:pPr lvl="4" eaLnBrk="1" latinLnBrk="0" hangingPunct="1"/>
            <a:r>
              <a:rPr lang="ro-RO" smtClean="0"/>
              <a:t>Al cincilea nivel</a:t>
            </a:r>
            <a:endParaRPr kumimoji="0" lang="en-US"/>
          </a:p>
        </p:txBody>
      </p:sp>
      <p:sp>
        <p:nvSpPr>
          <p:cNvPr id="5" name="Substituent dată 4"/>
          <p:cNvSpPr>
            <a:spLocks noGrp="1"/>
          </p:cNvSpPr>
          <p:nvPr>
            <p:ph type="dt" sz="half" idx="10"/>
          </p:nvPr>
        </p:nvSpPr>
        <p:spPr/>
        <p:txBody>
          <a:bodyPr/>
          <a:lstStyle/>
          <a:p>
            <a:fld id="{057964B3-F478-445C-9C23-8887B636269B}" type="datetimeFigureOut">
              <a:rPr lang="ro-RO" smtClean="0"/>
              <a:pPr/>
              <a:t>20.05.2016</a:t>
            </a:fld>
            <a:endParaRPr lang="ro-RO"/>
          </a:p>
        </p:txBody>
      </p:sp>
      <p:sp>
        <p:nvSpPr>
          <p:cNvPr id="6" name="Substituent subsol 5"/>
          <p:cNvSpPr>
            <a:spLocks noGrp="1"/>
          </p:cNvSpPr>
          <p:nvPr>
            <p:ph type="ftr" sz="quarter" idx="11"/>
          </p:nvPr>
        </p:nvSpPr>
        <p:spPr/>
        <p:txBody>
          <a:bodyPr/>
          <a:lstStyle/>
          <a:p>
            <a:endParaRPr lang="ro-RO"/>
          </a:p>
        </p:txBody>
      </p:sp>
      <p:sp>
        <p:nvSpPr>
          <p:cNvPr id="7" name="Substituent număr diapozitiv 6"/>
          <p:cNvSpPr>
            <a:spLocks noGrp="1"/>
          </p:cNvSpPr>
          <p:nvPr>
            <p:ph type="sldNum" sz="quarter" idx="12"/>
          </p:nvPr>
        </p:nvSpPr>
        <p:spPr/>
        <p:txBody>
          <a:bodyPr/>
          <a:lstStyle/>
          <a:p>
            <a:fld id="{E4294A35-7D53-42D6-B1DF-55C0F05089CA}" type="slidenum">
              <a:rPr lang="ro-RO" smtClean="0"/>
              <a:pPr/>
              <a:t>‹#›</a:t>
            </a:fld>
            <a:endParaRPr lang="ro-RO"/>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Imagine cu legendă">
    <p:spTree>
      <p:nvGrpSpPr>
        <p:cNvPr id="1" name=""/>
        <p:cNvGrpSpPr/>
        <p:nvPr/>
      </p:nvGrpSpPr>
      <p:grpSpPr>
        <a:xfrm>
          <a:off x="0" y="0"/>
          <a:ext cx="0" cy="0"/>
          <a:chOff x="0" y="0"/>
          <a:chExt cx="0" cy="0"/>
        </a:xfrm>
      </p:grpSpPr>
      <p:sp>
        <p:nvSpPr>
          <p:cNvPr id="2" name="Titlu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ro-RO" smtClean="0"/>
              <a:t>Faceți clic pentru a edita stilul de titlu Coordonator</a:t>
            </a:r>
            <a:endParaRPr kumimoji="0" lang="en-US"/>
          </a:p>
        </p:txBody>
      </p:sp>
      <p:sp>
        <p:nvSpPr>
          <p:cNvPr id="3" name="Substituent imagine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ro-RO" smtClean="0">
                <a:solidFill>
                  <a:schemeClr val="lt1"/>
                </a:solidFill>
                <a:latin typeface="+mn-lt"/>
                <a:ea typeface="+mn-ea"/>
                <a:cs typeface="+mn-cs"/>
              </a:rPr>
              <a:t>Faceți clic pe pictogramă pentru a adăuga o imagine</a:t>
            </a:r>
            <a:endParaRPr kumimoji="0" lang="en-US" dirty="0">
              <a:solidFill>
                <a:schemeClr val="lt1"/>
              </a:solidFill>
              <a:latin typeface="+mn-lt"/>
              <a:ea typeface="+mn-ea"/>
              <a:cs typeface="+mn-cs"/>
            </a:endParaRPr>
          </a:p>
        </p:txBody>
      </p:sp>
      <p:sp>
        <p:nvSpPr>
          <p:cNvPr id="4" name="Substituent text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ro-RO" smtClean="0"/>
              <a:t>Faceți clic pentru a edita stilurile de text Coordonator</a:t>
            </a:r>
          </a:p>
        </p:txBody>
      </p:sp>
      <p:sp>
        <p:nvSpPr>
          <p:cNvPr id="5" name="Substituent dată 4"/>
          <p:cNvSpPr>
            <a:spLocks noGrp="1"/>
          </p:cNvSpPr>
          <p:nvPr>
            <p:ph type="dt" sz="half" idx="10"/>
          </p:nvPr>
        </p:nvSpPr>
        <p:spPr/>
        <p:txBody>
          <a:bodyPr/>
          <a:lstStyle/>
          <a:p>
            <a:fld id="{057964B3-F478-445C-9C23-8887B636269B}" type="datetimeFigureOut">
              <a:rPr lang="ro-RO" smtClean="0"/>
              <a:pPr/>
              <a:t>20.05.2016</a:t>
            </a:fld>
            <a:endParaRPr lang="ro-RO"/>
          </a:p>
        </p:txBody>
      </p:sp>
      <p:sp>
        <p:nvSpPr>
          <p:cNvPr id="6" name="Substituent subsol 5"/>
          <p:cNvSpPr>
            <a:spLocks noGrp="1"/>
          </p:cNvSpPr>
          <p:nvPr>
            <p:ph type="ftr" sz="quarter" idx="11"/>
          </p:nvPr>
        </p:nvSpPr>
        <p:spPr/>
        <p:txBody>
          <a:bodyPr/>
          <a:lstStyle/>
          <a:p>
            <a:endParaRPr lang="ro-RO"/>
          </a:p>
        </p:txBody>
      </p:sp>
      <p:sp>
        <p:nvSpPr>
          <p:cNvPr id="7" name="Substituent număr diapozitiv 6"/>
          <p:cNvSpPr>
            <a:spLocks noGrp="1"/>
          </p:cNvSpPr>
          <p:nvPr>
            <p:ph type="sldNum" sz="quarter" idx="12"/>
          </p:nvPr>
        </p:nvSpPr>
        <p:spPr/>
        <p:txBody>
          <a:bodyPr/>
          <a:lstStyle/>
          <a:p>
            <a:fld id="{E4294A35-7D53-42D6-B1DF-55C0F05089CA}" type="slidenum">
              <a:rPr lang="ro-RO" smtClean="0"/>
              <a:pPr/>
              <a:t>‹#›</a:t>
            </a:fld>
            <a:endParaRPr lang="ro-RO"/>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ext vertical și titlu">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kumimoji="0" lang="ro-RO" smtClean="0"/>
              <a:t>Faceți clic pentru a edita stilul de titlu Coordonator</a:t>
            </a:r>
            <a:endParaRPr kumimoji="0" lang="en-US"/>
          </a:p>
        </p:txBody>
      </p:sp>
      <p:sp>
        <p:nvSpPr>
          <p:cNvPr id="3" name="Substituent text vertical 2"/>
          <p:cNvSpPr>
            <a:spLocks noGrp="1"/>
          </p:cNvSpPr>
          <p:nvPr>
            <p:ph type="body" orient="vert" idx="1"/>
          </p:nvPr>
        </p:nvSpPr>
        <p:spPr/>
        <p:txBody>
          <a:bodyPr vert="eaVert"/>
          <a:lstStyle/>
          <a:p>
            <a:pPr lvl="0" eaLnBrk="1" latinLnBrk="0" hangingPunct="1"/>
            <a:r>
              <a:rPr lang="ro-RO" smtClean="0"/>
              <a:t>Faceți clic pentru a edita stilurile de text Coordonator</a:t>
            </a:r>
          </a:p>
          <a:p>
            <a:pPr lvl="1" eaLnBrk="1" latinLnBrk="0" hangingPunct="1"/>
            <a:r>
              <a:rPr lang="ro-RO" smtClean="0"/>
              <a:t>Al doilea nivel</a:t>
            </a:r>
          </a:p>
          <a:p>
            <a:pPr lvl="2" eaLnBrk="1" latinLnBrk="0" hangingPunct="1"/>
            <a:r>
              <a:rPr lang="ro-RO" smtClean="0"/>
              <a:t>Al treilea nivel</a:t>
            </a:r>
          </a:p>
          <a:p>
            <a:pPr lvl="3" eaLnBrk="1" latinLnBrk="0" hangingPunct="1"/>
            <a:r>
              <a:rPr lang="ro-RO" smtClean="0"/>
              <a:t>Al patrulea nivel</a:t>
            </a:r>
          </a:p>
          <a:p>
            <a:pPr lvl="4" eaLnBrk="1" latinLnBrk="0" hangingPunct="1"/>
            <a:r>
              <a:rPr lang="ro-RO" smtClean="0"/>
              <a:t>Al cincilea nivel</a:t>
            </a:r>
            <a:endParaRPr kumimoji="0" lang="en-US"/>
          </a:p>
        </p:txBody>
      </p:sp>
      <p:sp>
        <p:nvSpPr>
          <p:cNvPr id="4" name="Substituent dată 3"/>
          <p:cNvSpPr>
            <a:spLocks noGrp="1"/>
          </p:cNvSpPr>
          <p:nvPr>
            <p:ph type="dt" sz="half" idx="10"/>
          </p:nvPr>
        </p:nvSpPr>
        <p:spPr/>
        <p:txBody>
          <a:bodyPr/>
          <a:lstStyle/>
          <a:p>
            <a:fld id="{057964B3-F478-445C-9C23-8887B636269B}" type="datetimeFigureOut">
              <a:rPr lang="ro-RO" smtClean="0"/>
              <a:pPr/>
              <a:t>20.05.2016</a:t>
            </a:fld>
            <a:endParaRPr lang="ro-RO"/>
          </a:p>
        </p:txBody>
      </p:sp>
      <p:sp>
        <p:nvSpPr>
          <p:cNvPr id="5" name="Substituent subsol 4"/>
          <p:cNvSpPr>
            <a:spLocks noGrp="1"/>
          </p:cNvSpPr>
          <p:nvPr>
            <p:ph type="ftr" sz="quarter" idx="11"/>
          </p:nvPr>
        </p:nvSpPr>
        <p:spPr/>
        <p:txBody>
          <a:bodyPr/>
          <a:lstStyle/>
          <a:p>
            <a:endParaRPr lang="ro-RO"/>
          </a:p>
        </p:txBody>
      </p:sp>
      <p:sp>
        <p:nvSpPr>
          <p:cNvPr id="6" name="Substituent număr diapozitiv 5"/>
          <p:cNvSpPr>
            <a:spLocks noGrp="1"/>
          </p:cNvSpPr>
          <p:nvPr>
            <p:ph type="sldNum" sz="quarter" idx="12"/>
          </p:nvPr>
        </p:nvSpPr>
        <p:spPr/>
        <p:txBody>
          <a:bodyPr/>
          <a:lstStyle/>
          <a:p>
            <a:fld id="{E4294A35-7D53-42D6-B1DF-55C0F05089CA}" type="slidenum">
              <a:rPr lang="ro-RO" smtClean="0"/>
              <a:pPr/>
              <a:t>‹#›</a:t>
            </a:fld>
            <a:endParaRPr lang="ro-RO"/>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Titlu vertical și text">
    <p:spTree>
      <p:nvGrpSpPr>
        <p:cNvPr id="1" name=""/>
        <p:cNvGrpSpPr/>
        <p:nvPr/>
      </p:nvGrpSpPr>
      <p:grpSpPr>
        <a:xfrm>
          <a:off x="0" y="0"/>
          <a:ext cx="0" cy="0"/>
          <a:chOff x="0" y="0"/>
          <a:chExt cx="0" cy="0"/>
        </a:xfrm>
      </p:grpSpPr>
      <p:sp>
        <p:nvSpPr>
          <p:cNvPr id="2" name="Titlu vertical 1"/>
          <p:cNvSpPr>
            <a:spLocks noGrp="1"/>
          </p:cNvSpPr>
          <p:nvPr>
            <p:ph type="title" orient="vert"/>
          </p:nvPr>
        </p:nvSpPr>
        <p:spPr>
          <a:xfrm>
            <a:off x="6629400" y="274638"/>
            <a:ext cx="2057400" cy="5851525"/>
          </a:xfrm>
        </p:spPr>
        <p:txBody>
          <a:bodyPr vert="eaVert"/>
          <a:lstStyle/>
          <a:p>
            <a:r>
              <a:rPr kumimoji="0" lang="ro-RO" smtClean="0"/>
              <a:t>Faceți clic pentru a edita stilul de titlu Coordonator</a:t>
            </a:r>
            <a:endParaRPr kumimoji="0" lang="en-US"/>
          </a:p>
        </p:txBody>
      </p:sp>
      <p:sp>
        <p:nvSpPr>
          <p:cNvPr id="3" name="Substituent text vertical 2"/>
          <p:cNvSpPr>
            <a:spLocks noGrp="1"/>
          </p:cNvSpPr>
          <p:nvPr>
            <p:ph type="body" orient="vert" idx="1"/>
          </p:nvPr>
        </p:nvSpPr>
        <p:spPr>
          <a:xfrm>
            <a:off x="457200" y="274638"/>
            <a:ext cx="6019800" cy="5851525"/>
          </a:xfrm>
        </p:spPr>
        <p:txBody>
          <a:bodyPr vert="eaVert"/>
          <a:lstStyle/>
          <a:p>
            <a:pPr lvl="0" eaLnBrk="1" latinLnBrk="0" hangingPunct="1"/>
            <a:r>
              <a:rPr lang="ro-RO" smtClean="0"/>
              <a:t>Faceți clic pentru a edita stilurile de text Coordonator</a:t>
            </a:r>
          </a:p>
          <a:p>
            <a:pPr lvl="1" eaLnBrk="1" latinLnBrk="0" hangingPunct="1"/>
            <a:r>
              <a:rPr lang="ro-RO" smtClean="0"/>
              <a:t>Al doilea nivel</a:t>
            </a:r>
          </a:p>
          <a:p>
            <a:pPr lvl="2" eaLnBrk="1" latinLnBrk="0" hangingPunct="1"/>
            <a:r>
              <a:rPr lang="ro-RO" smtClean="0"/>
              <a:t>Al treilea nivel</a:t>
            </a:r>
          </a:p>
          <a:p>
            <a:pPr lvl="3" eaLnBrk="1" latinLnBrk="0" hangingPunct="1"/>
            <a:r>
              <a:rPr lang="ro-RO" smtClean="0"/>
              <a:t>Al patrulea nivel</a:t>
            </a:r>
          </a:p>
          <a:p>
            <a:pPr lvl="4" eaLnBrk="1" latinLnBrk="0" hangingPunct="1"/>
            <a:r>
              <a:rPr lang="ro-RO" smtClean="0"/>
              <a:t>Al cincilea nivel</a:t>
            </a:r>
            <a:endParaRPr kumimoji="0" lang="en-US"/>
          </a:p>
        </p:txBody>
      </p:sp>
      <p:sp>
        <p:nvSpPr>
          <p:cNvPr id="4" name="Substituent dată 3"/>
          <p:cNvSpPr>
            <a:spLocks noGrp="1"/>
          </p:cNvSpPr>
          <p:nvPr>
            <p:ph type="dt" sz="half" idx="10"/>
          </p:nvPr>
        </p:nvSpPr>
        <p:spPr/>
        <p:txBody>
          <a:bodyPr/>
          <a:lstStyle/>
          <a:p>
            <a:fld id="{057964B3-F478-445C-9C23-8887B636269B}" type="datetimeFigureOut">
              <a:rPr lang="ro-RO" smtClean="0"/>
              <a:pPr/>
              <a:t>20.05.2016</a:t>
            </a:fld>
            <a:endParaRPr lang="ro-RO"/>
          </a:p>
        </p:txBody>
      </p:sp>
      <p:sp>
        <p:nvSpPr>
          <p:cNvPr id="5" name="Substituent subsol 4"/>
          <p:cNvSpPr>
            <a:spLocks noGrp="1"/>
          </p:cNvSpPr>
          <p:nvPr>
            <p:ph type="ftr" sz="quarter" idx="11"/>
          </p:nvPr>
        </p:nvSpPr>
        <p:spPr/>
        <p:txBody>
          <a:bodyPr/>
          <a:lstStyle/>
          <a:p>
            <a:endParaRPr lang="ro-RO"/>
          </a:p>
        </p:txBody>
      </p:sp>
      <p:sp>
        <p:nvSpPr>
          <p:cNvPr id="6" name="Substituent număr diapozitiv 5"/>
          <p:cNvSpPr>
            <a:spLocks noGrp="1"/>
          </p:cNvSpPr>
          <p:nvPr>
            <p:ph type="sldNum" sz="quarter" idx="12"/>
          </p:nvPr>
        </p:nvSpPr>
        <p:spPr/>
        <p:txBody>
          <a:bodyPr/>
          <a:lstStyle/>
          <a:p>
            <a:fld id="{E4294A35-7D53-42D6-B1DF-55C0F05089CA}" type="slidenum">
              <a:rPr lang="ro-RO" smtClean="0"/>
              <a:pPr/>
              <a:t>‹#›</a:t>
            </a:fld>
            <a:endParaRPr lang="ro-RO"/>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Diapozitiv titlu">
    <p:spTree>
      <p:nvGrpSpPr>
        <p:cNvPr id="1" name=""/>
        <p:cNvGrpSpPr/>
        <p:nvPr/>
      </p:nvGrpSpPr>
      <p:grpSpPr>
        <a:xfrm>
          <a:off x="0" y="0"/>
          <a:ext cx="0" cy="0"/>
          <a:chOff x="0" y="0"/>
          <a:chExt cx="0" cy="0"/>
        </a:xfrm>
      </p:grpSpPr>
      <p:sp>
        <p:nvSpPr>
          <p:cNvPr id="7" name="Triunghi isoscel 6"/>
          <p:cNvSpPr/>
          <p:nvPr/>
        </p:nvSpPr>
        <p:spPr>
          <a:xfrm rot="16200000">
            <a:off x="7554353" y="5254283"/>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u 7"/>
          <p:cNvSpPr>
            <a:spLocks noGrp="1"/>
          </p:cNvSpPr>
          <p:nvPr>
            <p:ph type="ctrTitle"/>
          </p:nvPr>
        </p:nvSpPr>
        <p:spPr>
          <a:xfrm>
            <a:off x="540544" y="776288"/>
            <a:ext cx="8062912" cy="1470025"/>
          </a:xfrm>
        </p:spPr>
        <p:txBody>
          <a:bodyPr anchor="b">
            <a:normAutofit/>
          </a:bodyPr>
          <a:lstStyle>
            <a:lvl1pPr algn="r">
              <a:defRPr sz="4400"/>
            </a:lvl1pPr>
          </a:lstStyle>
          <a:p>
            <a:r>
              <a:rPr kumimoji="0" lang="ro-RO" smtClean="0"/>
              <a:t>Faceți clic pentru a edita stilul de titlu Coordonator</a:t>
            </a:r>
            <a:endParaRPr kumimoji="0" lang="en-US"/>
          </a:p>
        </p:txBody>
      </p:sp>
      <p:sp>
        <p:nvSpPr>
          <p:cNvPr id="9" name="Subtitlu 8"/>
          <p:cNvSpPr>
            <a:spLocks noGrp="1"/>
          </p:cNvSpPr>
          <p:nvPr>
            <p:ph type="subTitle" idx="1"/>
          </p:nvPr>
        </p:nvSpPr>
        <p:spPr>
          <a:xfrm>
            <a:off x="540544" y="2250280"/>
            <a:ext cx="8062912" cy="1752600"/>
          </a:xfrm>
        </p:spPr>
        <p:txBody>
          <a:bodyPr/>
          <a:lstStyle>
            <a:lvl1pPr marL="0" marR="36576" indent="0" algn="r">
              <a:spcBef>
                <a:spcPts val="0"/>
              </a:spcBef>
              <a:buNone/>
              <a:defRPr>
                <a:ln>
                  <a:solidFill>
                    <a:schemeClr val="bg2"/>
                  </a:solidFill>
                </a:ln>
                <a:solidFill>
                  <a:schemeClr val="tx1">
                    <a:tint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o-RO" smtClean="0"/>
              <a:t>Faceți clic pentru editarea stilului de subtitlu al coordonatorului</a:t>
            </a:r>
            <a:endParaRPr kumimoji="0" lang="en-US"/>
          </a:p>
        </p:txBody>
      </p:sp>
      <p:sp>
        <p:nvSpPr>
          <p:cNvPr id="28" name="Substituent dată 27"/>
          <p:cNvSpPr>
            <a:spLocks noGrp="1"/>
          </p:cNvSpPr>
          <p:nvPr>
            <p:ph type="dt" sz="half" idx="10"/>
          </p:nvPr>
        </p:nvSpPr>
        <p:spPr>
          <a:xfrm>
            <a:off x="1371600" y="6012656"/>
            <a:ext cx="5791200" cy="365125"/>
          </a:xfrm>
        </p:spPr>
        <p:txBody>
          <a:bodyPr tIns="0" bIns="0" anchor="t"/>
          <a:lstStyle>
            <a:lvl1pPr algn="r">
              <a:defRPr sz="1000"/>
            </a:lvl1pPr>
          </a:lstStyle>
          <a:p>
            <a:fld id="{C8568666-FF75-4CE5-9402-1D40903BC042}" type="datetimeFigureOut">
              <a:rPr lang="ro-RO" smtClean="0"/>
              <a:pPr/>
              <a:t>20.05.2016</a:t>
            </a:fld>
            <a:endParaRPr lang="ro-RO"/>
          </a:p>
        </p:txBody>
      </p:sp>
      <p:sp>
        <p:nvSpPr>
          <p:cNvPr id="17" name="Substituent subsol 16"/>
          <p:cNvSpPr>
            <a:spLocks noGrp="1"/>
          </p:cNvSpPr>
          <p:nvPr>
            <p:ph type="ftr" sz="quarter" idx="11"/>
          </p:nvPr>
        </p:nvSpPr>
        <p:spPr>
          <a:xfrm>
            <a:off x="1371600" y="5650704"/>
            <a:ext cx="5791200" cy="365125"/>
          </a:xfrm>
        </p:spPr>
        <p:txBody>
          <a:bodyPr tIns="0" bIns="0" anchor="b"/>
          <a:lstStyle>
            <a:lvl1pPr algn="r">
              <a:defRPr sz="1100"/>
            </a:lvl1pPr>
          </a:lstStyle>
          <a:p>
            <a:endParaRPr lang="ro-RO"/>
          </a:p>
        </p:txBody>
      </p:sp>
      <p:sp>
        <p:nvSpPr>
          <p:cNvPr id="29" name="Substituent număr diapozitiv 28"/>
          <p:cNvSpPr>
            <a:spLocks noGrp="1"/>
          </p:cNvSpPr>
          <p:nvPr>
            <p:ph type="sldNum" sz="quarter" idx="12"/>
          </p:nvPr>
        </p:nvSpPr>
        <p:spPr>
          <a:xfrm>
            <a:off x="8392247" y="5752307"/>
            <a:ext cx="502920" cy="365125"/>
          </a:xfrm>
        </p:spPr>
        <p:txBody>
          <a:bodyPr anchor="ctr"/>
          <a:lstStyle>
            <a:lvl1pPr algn="ctr">
              <a:defRPr sz="1300">
                <a:solidFill>
                  <a:srgbClr val="FFFFFF"/>
                </a:solidFill>
              </a:defRPr>
            </a:lvl1pPr>
          </a:lstStyle>
          <a:p>
            <a:fld id="{C8D9DC7C-1DF3-4B62-9BBC-5D85AC29B44A}" type="slidenum">
              <a:rPr lang="ro-RO" smtClean="0"/>
              <a:pPr/>
              <a:t>‹#›</a:t>
            </a:fld>
            <a:endParaRPr lang="ro-RO"/>
          </a:p>
        </p:txBody>
      </p:sp>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uă tipuri de conținut">
    <p:spTree>
      <p:nvGrpSpPr>
        <p:cNvPr id="1" name=""/>
        <p:cNvGrpSpPr/>
        <p:nvPr/>
      </p:nvGrpSpPr>
      <p:grpSpPr>
        <a:xfrm>
          <a:off x="0" y="0"/>
          <a:ext cx="0" cy="0"/>
          <a:chOff x="0" y="0"/>
          <a:chExt cx="0" cy="0"/>
        </a:xfrm>
      </p:grpSpPr>
      <p:sp>
        <p:nvSpPr>
          <p:cNvPr id="20" name="Titlu 19"/>
          <p:cNvSpPr>
            <a:spLocks noGrp="1"/>
          </p:cNvSpPr>
          <p:nvPr>
            <p:ph type="title"/>
          </p:nvPr>
        </p:nvSpPr>
        <p:spPr>
          <a:xfrm>
            <a:off x="301752" y="457200"/>
            <a:ext cx="8686800" cy="841248"/>
          </a:xfrm>
        </p:spPr>
        <p:txBody>
          <a:bodyPr/>
          <a:lstStyle/>
          <a:p>
            <a:r>
              <a:rPr kumimoji="0" lang="ro-RO" smtClean="0"/>
              <a:t>Faceți clic pentru a edita stilul de titlu Coordonator</a:t>
            </a:r>
            <a:endParaRPr kumimoji="0" lang="en-US"/>
          </a:p>
        </p:txBody>
      </p:sp>
      <p:sp>
        <p:nvSpPr>
          <p:cNvPr id="14" name="Substituent conținut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o-RO" smtClean="0"/>
              <a:t>Faceți clic pentru a edita stilurile de text Coordonator</a:t>
            </a:r>
          </a:p>
          <a:p>
            <a:pPr lvl="1" eaLnBrk="1" latinLnBrk="0" hangingPunct="1"/>
            <a:r>
              <a:rPr lang="ro-RO" smtClean="0"/>
              <a:t>Al doilea nivel</a:t>
            </a:r>
          </a:p>
          <a:p>
            <a:pPr lvl="2" eaLnBrk="1" latinLnBrk="0" hangingPunct="1"/>
            <a:r>
              <a:rPr lang="ro-RO" smtClean="0"/>
              <a:t>Al treilea nivel</a:t>
            </a:r>
          </a:p>
          <a:p>
            <a:pPr lvl="3" eaLnBrk="1" latinLnBrk="0" hangingPunct="1"/>
            <a:r>
              <a:rPr lang="ro-RO" smtClean="0"/>
              <a:t>Al patrulea nivel</a:t>
            </a:r>
          </a:p>
          <a:p>
            <a:pPr lvl="4" eaLnBrk="1" latinLnBrk="0" hangingPunct="1"/>
            <a:r>
              <a:rPr lang="ro-RO" smtClean="0"/>
              <a:t>Al cincilea nivel</a:t>
            </a:r>
            <a:endParaRPr kumimoji="0" lang="en-US"/>
          </a:p>
        </p:txBody>
      </p:sp>
      <p:sp>
        <p:nvSpPr>
          <p:cNvPr id="13" name="Substituent conținut 12"/>
          <p:cNvSpPr>
            <a:spLocks noGrp="1"/>
          </p:cNvSpPr>
          <p:nvPr>
            <p:ph sz="half" idx="2"/>
          </p:nvPr>
        </p:nvSpPr>
        <p:spPr>
          <a:xfrm>
            <a:off x="4648203"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o-RO" smtClean="0"/>
              <a:t>Faceți clic pentru a edita stilurile de text Coordonator</a:t>
            </a:r>
          </a:p>
          <a:p>
            <a:pPr lvl="1" eaLnBrk="1" latinLnBrk="0" hangingPunct="1"/>
            <a:r>
              <a:rPr lang="ro-RO" smtClean="0"/>
              <a:t>Al doilea nivel</a:t>
            </a:r>
          </a:p>
          <a:p>
            <a:pPr lvl="2" eaLnBrk="1" latinLnBrk="0" hangingPunct="1"/>
            <a:r>
              <a:rPr lang="ro-RO" smtClean="0"/>
              <a:t>Al treilea nivel</a:t>
            </a:r>
          </a:p>
          <a:p>
            <a:pPr lvl="3" eaLnBrk="1" latinLnBrk="0" hangingPunct="1"/>
            <a:r>
              <a:rPr lang="ro-RO" smtClean="0"/>
              <a:t>Al patrulea nivel</a:t>
            </a:r>
          </a:p>
          <a:p>
            <a:pPr lvl="4" eaLnBrk="1" latinLnBrk="0" hangingPunct="1"/>
            <a:r>
              <a:rPr lang="ro-RO" smtClean="0"/>
              <a:t>Al cincilea nivel</a:t>
            </a:r>
            <a:endParaRPr kumimoji="0" lang="en-US"/>
          </a:p>
        </p:txBody>
      </p:sp>
      <p:sp>
        <p:nvSpPr>
          <p:cNvPr id="21" name="Substituent dată 20"/>
          <p:cNvSpPr>
            <a:spLocks noGrp="1"/>
          </p:cNvSpPr>
          <p:nvPr>
            <p:ph type="dt" sz="half" idx="10"/>
          </p:nvPr>
        </p:nvSpPr>
        <p:spPr/>
        <p:txBody>
          <a:bodyPr/>
          <a:lstStyle/>
          <a:p>
            <a:fld id="{526FBA19-A73E-49D7-973D-F209508F49A7}" type="datetimeFigureOut">
              <a:rPr lang="ro-RO" smtClean="0"/>
              <a:pPr/>
              <a:t>20.05.2016</a:t>
            </a:fld>
            <a:endParaRPr lang="ro-RO"/>
          </a:p>
        </p:txBody>
      </p:sp>
      <p:sp>
        <p:nvSpPr>
          <p:cNvPr id="10" name="Substituent subsol 9"/>
          <p:cNvSpPr>
            <a:spLocks noGrp="1"/>
          </p:cNvSpPr>
          <p:nvPr>
            <p:ph type="ftr" sz="quarter" idx="11"/>
          </p:nvPr>
        </p:nvSpPr>
        <p:spPr/>
        <p:txBody>
          <a:bodyPr/>
          <a:lstStyle/>
          <a:p>
            <a:endParaRPr lang="ro-RO"/>
          </a:p>
        </p:txBody>
      </p:sp>
      <p:sp>
        <p:nvSpPr>
          <p:cNvPr id="31" name="Substituent număr diapozitiv 30"/>
          <p:cNvSpPr>
            <a:spLocks noGrp="1"/>
          </p:cNvSpPr>
          <p:nvPr>
            <p:ph type="sldNum" sz="quarter" idx="12"/>
          </p:nvPr>
        </p:nvSpPr>
        <p:spPr/>
        <p:txBody>
          <a:bodyPr/>
          <a:lstStyle/>
          <a:p>
            <a:fld id="{C703319B-64D0-4DB2-A2D9-A9893BCFFD3E}" type="slidenum">
              <a:rPr lang="ro-RO" smtClean="0"/>
              <a:pPr/>
              <a:t>‹#›</a:t>
            </a:fld>
            <a:endParaRPr lang="ro-RO"/>
          </a:p>
        </p:txBody>
      </p:sp>
    </p:spTree>
  </p:cSld>
  <p:clrMapOvr>
    <a:masterClrMapping/>
  </p:clrMapOvr>
  <p:transition>
    <p:zoom/>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u și conținut">
    <p:spTree>
      <p:nvGrpSpPr>
        <p:cNvPr id="1" name=""/>
        <p:cNvGrpSpPr/>
        <p:nvPr/>
      </p:nvGrpSpPr>
      <p:grpSpPr>
        <a:xfrm>
          <a:off x="0" y="0"/>
          <a:ext cx="0" cy="0"/>
          <a:chOff x="0" y="0"/>
          <a:chExt cx="0" cy="0"/>
        </a:xfrm>
      </p:grpSpPr>
      <p:sp>
        <p:nvSpPr>
          <p:cNvPr id="2" name="Titlu 1"/>
          <p:cNvSpPr>
            <a:spLocks noGrp="1"/>
          </p:cNvSpPr>
          <p:nvPr>
            <p:ph type="title"/>
          </p:nvPr>
        </p:nvSpPr>
        <p:spPr>
          <a:xfrm>
            <a:off x="457200" y="267494"/>
            <a:ext cx="8229600" cy="1399032"/>
          </a:xfrm>
        </p:spPr>
        <p:txBody>
          <a:bodyPr/>
          <a:lstStyle/>
          <a:p>
            <a:r>
              <a:rPr kumimoji="0" lang="ro-RO" smtClean="0"/>
              <a:t>Faceți clic pentru a edita stilul de titlu Coordonator</a:t>
            </a:r>
            <a:endParaRPr kumimoji="0" lang="en-US"/>
          </a:p>
        </p:txBody>
      </p:sp>
      <p:sp>
        <p:nvSpPr>
          <p:cNvPr id="3" name="Substituent conținut 2"/>
          <p:cNvSpPr>
            <a:spLocks noGrp="1"/>
          </p:cNvSpPr>
          <p:nvPr>
            <p:ph idx="1"/>
          </p:nvPr>
        </p:nvSpPr>
        <p:spPr>
          <a:xfrm>
            <a:off x="457200" y="1882808"/>
            <a:ext cx="8229600" cy="4572000"/>
          </a:xfrm>
        </p:spPr>
        <p:txBody>
          <a:bodyPr/>
          <a:lstStyle/>
          <a:p>
            <a:pPr lvl="0" eaLnBrk="1" latinLnBrk="0" hangingPunct="1"/>
            <a:r>
              <a:rPr lang="ro-RO" smtClean="0"/>
              <a:t>Faceți clic pentru a edita stilurile de text Coordonator</a:t>
            </a:r>
          </a:p>
          <a:p>
            <a:pPr lvl="1" eaLnBrk="1" latinLnBrk="0" hangingPunct="1"/>
            <a:r>
              <a:rPr lang="ro-RO" smtClean="0"/>
              <a:t>Al doilea nivel</a:t>
            </a:r>
          </a:p>
          <a:p>
            <a:pPr lvl="2" eaLnBrk="1" latinLnBrk="0" hangingPunct="1"/>
            <a:r>
              <a:rPr lang="ro-RO" smtClean="0"/>
              <a:t>Al treilea nivel</a:t>
            </a:r>
          </a:p>
          <a:p>
            <a:pPr lvl="3" eaLnBrk="1" latinLnBrk="0" hangingPunct="1"/>
            <a:r>
              <a:rPr lang="ro-RO" smtClean="0"/>
              <a:t>Al patrulea nivel</a:t>
            </a:r>
          </a:p>
          <a:p>
            <a:pPr lvl="4" eaLnBrk="1" latinLnBrk="0" hangingPunct="1"/>
            <a:r>
              <a:rPr lang="ro-RO" smtClean="0"/>
              <a:t>Al cincilea nivel</a:t>
            </a:r>
            <a:endParaRPr kumimoji="0" lang="en-US"/>
          </a:p>
        </p:txBody>
      </p:sp>
      <p:sp>
        <p:nvSpPr>
          <p:cNvPr id="4" name="Substituent dată 3"/>
          <p:cNvSpPr>
            <a:spLocks noGrp="1"/>
          </p:cNvSpPr>
          <p:nvPr>
            <p:ph type="dt" sz="half" idx="10"/>
          </p:nvPr>
        </p:nvSpPr>
        <p:spPr>
          <a:xfrm>
            <a:off x="4791456" y="6480048"/>
            <a:ext cx="2133600" cy="301752"/>
          </a:xfrm>
        </p:spPr>
        <p:txBody>
          <a:bodyPr/>
          <a:lstStyle/>
          <a:p>
            <a:fld id="{C8568666-FF75-4CE5-9402-1D40903BC042}" type="datetimeFigureOut">
              <a:rPr lang="ro-RO" smtClean="0"/>
              <a:pPr/>
              <a:t>20.05.2016</a:t>
            </a:fld>
            <a:endParaRPr lang="ro-RO"/>
          </a:p>
        </p:txBody>
      </p:sp>
      <p:sp>
        <p:nvSpPr>
          <p:cNvPr id="5" name="Substituent subsol 4"/>
          <p:cNvSpPr>
            <a:spLocks noGrp="1"/>
          </p:cNvSpPr>
          <p:nvPr>
            <p:ph type="ftr" sz="quarter" idx="11"/>
          </p:nvPr>
        </p:nvSpPr>
        <p:spPr>
          <a:xfrm>
            <a:off x="457200" y="6480969"/>
            <a:ext cx="4260056" cy="300831"/>
          </a:xfrm>
        </p:spPr>
        <p:txBody>
          <a:bodyPr/>
          <a:lstStyle/>
          <a:p>
            <a:endParaRPr lang="ro-RO"/>
          </a:p>
        </p:txBody>
      </p:sp>
      <p:sp>
        <p:nvSpPr>
          <p:cNvPr id="6" name="Substituent număr diapozitiv 5"/>
          <p:cNvSpPr>
            <a:spLocks noGrp="1"/>
          </p:cNvSpPr>
          <p:nvPr>
            <p:ph type="sldNum" sz="quarter" idx="12"/>
          </p:nvPr>
        </p:nvSpPr>
        <p:spPr/>
        <p:txBody>
          <a:bodyPr/>
          <a:lstStyle/>
          <a:p>
            <a:fld id="{C8D9DC7C-1DF3-4B62-9BBC-5D85AC29B44A}" type="slidenum">
              <a:rPr lang="ro-RO" smtClean="0"/>
              <a:pPr/>
              <a:t>‹#›</a:t>
            </a:fld>
            <a:endParaRPr lang="ro-RO"/>
          </a:p>
        </p:txBody>
      </p:sp>
    </p:spTree>
  </p:cSld>
  <p:clrMapOvr>
    <a:masterClrMapping/>
  </p:clrMapOvr>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secHead" preserve="1">
  <p:cSld name="Antet secțiune">
    <p:bg>
      <p:bgRef idx="1002">
        <a:schemeClr val="bg1"/>
      </p:bgRef>
    </p:bg>
    <p:spTree>
      <p:nvGrpSpPr>
        <p:cNvPr id="1" name=""/>
        <p:cNvGrpSpPr/>
        <p:nvPr/>
      </p:nvGrpSpPr>
      <p:grpSpPr>
        <a:xfrm>
          <a:off x="0" y="0"/>
          <a:ext cx="0" cy="0"/>
          <a:chOff x="0" y="0"/>
          <a:chExt cx="0" cy="0"/>
        </a:xfrm>
      </p:grpSpPr>
      <p:sp>
        <p:nvSpPr>
          <p:cNvPr id="9" name="Triunghi drept 8"/>
          <p:cNvSpPr/>
          <p:nvPr/>
        </p:nvSpPr>
        <p:spPr>
          <a:xfrm flipV="1">
            <a:off x="7034" y="7034"/>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algn="ctr" defTabSz="914400" rtl="0" eaLnBrk="1" latinLnBrk="0" hangingPunct="1"/>
            <a:endParaRPr kumimoji="0" lang="en-US" sz="1800" kern="1200">
              <a:solidFill>
                <a:schemeClr val="lt1"/>
              </a:solidFill>
              <a:latin typeface="+mn-lt"/>
              <a:ea typeface="+mn-ea"/>
              <a:cs typeface="+mn-cs"/>
            </a:endParaRPr>
          </a:p>
        </p:txBody>
      </p:sp>
      <p:sp>
        <p:nvSpPr>
          <p:cNvPr id="8" name="Triunghi isoscel 7"/>
          <p:cNvSpPr/>
          <p:nvPr/>
        </p:nvSpPr>
        <p:spPr>
          <a:xfrm rot="5400000" flipV="1">
            <a:off x="7554353" y="309490"/>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 name="Substituent dată 3"/>
          <p:cNvSpPr>
            <a:spLocks noGrp="1"/>
          </p:cNvSpPr>
          <p:nvPr>
            <p:ph type="dt" sz="half" idx="10"/>
          </p:nvPr>
        </p:nvSpPr>
        <p:spPr>
          <a:xfrm>
            <a:off x="6955632" y="6477000"/>
            <a:ext cx="2133600" cy="304800"/>
          </a:xfrm>
        </p:spPr>
        <p:txBody>
          <a:bodyPr/>
          <a:lstStyle/>
          <a:p>
            <a:fld id="{C8568666-FF75-4CE5-9402-1D40903BC042}" type="datetimeFigureOut">
              <a:rPr lang="ro-RO" smtClean="0"/>
              <a:pPr/>
              <a:t>20.05.2016</a:t>
            </a:fld>
            <a:endParaRPr lang="ro-RO"/>
          </a:p>
        </p:txBody>
      </p:sp>
      <p:sp>
        <p:nvSpPr>
          <p:cNvPr id="5" name="Substituent subsol 4"/>
          <p:cNvSpPr>
            <a:spLocks noGrp="1"/>
          </p:cNvSpPr>
          <p:nvPr>
            <p:ph type="ftr" sz="quarter" idx="11"/>
          </p:nvPr>
        </p:nvSpPr>
        <p:spPr>
          <a:xfrm>
            <a:off x="2619376" y="6480969"/>
            <a:ext cx="4260056" cy="300831"/>
          </a:xfrm>
        </p:spPr>
        <p:txBody>
          <a:bodyPr/>
          <a:lstStyle/>
          <a:p>
            <a:endParaRPr lang="ro-RO"/>
          </a:p>
        </p:txBody>
      </p:sp>
      <p:sp>
        <p:nvSpPr>
          <p:cNvPr id="6" name="Substituent număr diapozitiv 5"/>
          <p:cNvSpPr>
            <a:spLocks noGrp="1"/>
          </p:cNvSpPr>
          <p:nvPr>
            <p:ph type="sldNum" sz="quarter" idx="12"/>
          </p:nvPr>
        </p:nvSpPr>
        <p:spPr>
          <a:xfrm>
            <a:off x="8451056" y="809624"/>
            <a:ext cx="502920" cy="300831"/>
          </a:xfrm>
        </p:spPr>
        <p:txBody>
          <a:bodyPr/>
          <a:lstStyle/>
          <a:p>
            <a:fld id="{C8D9DC7C-1DF3-4B62-9BBC-5D85AC29B44A}" type="slidenum">
              <a:rPr lang="ro-RO" smtClean="0"/>
              <a:pPr/>
              <a:t>‹#›</a:t>
            </a:fld>
            <a:endParaRPr lang="ro-RO"/>
          </a:p>
        </p:txBody>
      </p:sp>
      <p:cxnSp>
        <p:nvCxnSpPr>
          <p:cNvPr id="11" name="Conector drept 10"/>
          <p:cNvCxnSpPr/>
          <p:nvPr/>
        </p:nvCxnSpPr>
        <p:spPr>
          <a:xfrm rot="10800000">
            <a:off x="6468794" y="9381"/>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Conector drept 9"/>
          <p:cNvCxnSpPr/>
          <p:nvPr/>
        </p:nvCxnSpPr>
        <p:spPr>
          <a:xfrm flipV="1">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 name="Titlu 1"/>
          <p:cNvSpPr>
            <a:spLocks noGrp="1"/>
          </p:cNvSpPr>
          <p:nvPr>
            <p:ph type="title"/>
          </p:nvPr>
        </p:nvSpPr>
        <p:spPr>
          <a:xfrm>
            <a:off x="381000" y="271464"/>
            <a:ext cx="7239000" cy="1362075"/>
          </a:xfrm>
        </p:spPr>
        <p:txBody>
          <a:bodyPr anchor="ctr"/>
          <a:lstStyle>
            <a:lvl1pPr marL="0" algn="l">
              <a:buNone/>
              <a:defRPr sz="3600" b="1" cap="none" baseline="0"/>
            </a:lvl1pPr>
          </a:lstStyle>
          <a:p>
            <a:r>
              <a:rPr kumimoji="0" lang="ro-RO" smtClean="0"/>
              <a:t>Faceți clic pentru a edita stilul de titlu Coordonator</a:t>
            </a:r>
            <a:endParaRPr kumimoji="0" lang="en-US"/>
          </a:p>
        </p:txBody>
      </p:sp>
      <p:sp>
        <p:nvSpPr>
          <p:cNvPr id="3" name="Substituent text 2"/>
          <p:cNvSpPr>
            <a:spLocks noGrp="1"/>
          </p:cNvSpPr>
          <p:nvPr>
            <p:ph type="body" idx="1"/>
          </p:nvPr>
        </p:nvSpPr>
        <p:spPr>
          <a:xfrm>
            <a:off x="381000" y="1633536"/>
            <a:ext cx="3886200" cy="2286000"/>
          </a:xfrm>
        </p:spPr>
        <p:txBody>
          <a:bodyPr anchor="t"/>
          <a:lstStyle>
            <a:lvl1pPr marL="54864" indent="0" algn="l">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o-RO" smtClean="0"/>
              <a:t>Faceți clic pentru a edita stilurile de text Coordonator</a:t>
            </a:r>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Două tipuri de conținut">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lvl1pPr marL="0" algn="l">
              <a:defRPr/>
            </a:lvl1pPr>
          </a:lstStyle>
          <a:p>
            <a:r>
              <a:rPr kumimoji="0" lang="ro-RO" smtClean="0"/>
              <a:t>Faceți clic pentru a edita stilul de titlu Coordonator</a:t>
            </a:r>
            <a:endParaRPr kumimoji="0" lang="en-US"/>
          </a:p>
        </p:txBody>
      </p:sp>
      <p:sp>
        <p:nvSpPr>
          <p:cNvPr id="3" name="Substituent conținut 2"/>
          <p:cNvSpPr>
            <a:spLocks noGrp="1"/>
          </p:cNvSpPr>
          <p:nvPr>
            <p:ph sz="half" idx="1"/>
          </p:nvPr>
        </p:nvSpPr>
        <p:spPr>
          <a:xfrm>
            <a:off x="457200" y="1722437"/>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ro-RO" smtClean="0"/>
              <a:t>Faceți clic pentru a edita stilurile de text Coordonator</a:t>
            </a:r>
          </a:p>
          <a:p>
            <a:pPr lvl="1" eaLnBrk="1" latinLnBrk="0" hangingPunct="1"/>
            <a:r>
              <a:rPr lang="ro-RO" smtClean="0"/>
              <a:t>Al doilea nivel</a:t>
            </a:r>
          </a:p>
          <a:p>
            <a:pPr lvl="2" eaLnBrk="1" latinLnBrk="0" hangingPunct="1"/>
            <a:r>
              <a:rPr lang="ro-RO" smtClean="0"/>
              <a:t>Al treilea nivel</a:t>
            </a:r>
          </a:p>
          <a:p>
            <a:pPr lvl="3" eaLnBrk="1" latinLnBrk="0" hangingPunct="1"/>
            <a:r>
              <a:rPr lang="ro-RO" smtClean="0"/>
              <a:t>Al patrulea nivel</a:t>
            </a:r>
          </a:p>
          <a:p>
            <a:pPr lvl="4" eaLnBrk="1" latinLnBrk="0" hangingPunct="1"/>
            <a:r>
              <a:rPr lang="ro-RO" smtClean="0"/>
              <a:t>Al cincilea nivel</a:t>
            </a:r>
            <a:endParaRPr kumimoji="0" lang="en-US"/>
          </a:p>
        </p:txBody>
      </p:sp>
      <p:sp>
        <p:nvSpPr>
          <p:cNvPr id="4" name="Substituent conținut 3"/>
          <p:cNvSpPr>
            <a:spLocks noGrp="1"/>
          </p:cNvSpPr>
          <p:nvPr>
            <p:ph sz="half" idx="2"/>
          </p:nvPr>
        </p:nvSpPr>
        <p:spPr>
          <a:xfrm>
            <a:off x="4648200" y="1722437"/>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ro-RO" smtClean="0"/>
              <a:t>Faceți clic pentru a edita stilurile de text Coordonator</a:t>
            </a:r>
          </a:p>
          <a:p>
            <a:pPr lvl="1" eaLnBrk="1" latinLnBrk="0" hangingPunct="1"/>
            <a:r>
              <a:rPr lang="ro-RO" smtClean="0"/>
              <a:t>Al doilea nivel</a:t>
            </a:r>
          </a:p>
          <a:p>
            <a:pPr lvl="2" eaLnBrk="1" latinLnBrk="0" hangingPunct="1"/>
            <a:r>
              <a:rPr lang="ro-RO" smtClean="0"/>
              <a:t>Al treilea nivel</a:t>
            </a:r>
          </a:p>
          <a:p>
            <a:pPr lvl="3" eaLnBrk="1" latinLnBrk="0" hangingPunct="1"/>
            <a:r>
              <a:rPr lang="ro-RO" smtClean="0"/>
              <a:t>Al patrulea nivel</a:t>
            </a:r>
          </a:p>
          <a:p>
            <a:pPr lvl="4" eaLnBrk="1" latinLnBrk="0" hangingPunct="1"/>
            <a:r>
              <a:rPr lang="ro-RO" smtClean="0"/>
              <a:t>Al cincilea nivel</a:t>
            </a:r>
            <a:endParaRPr kumimoji="0" lang="en-US"/>
          </a:p>
        </p:txBody>
      </p:sp>
      <p:sp>
        <p:nvSpPr>
          <p:cNvPr id="5" name="Substituent dată 4"/>
          <p:cNvSpPr>
            <a:spLocks noGrp="1"/>
          </p:cNvSpPr>
          <p:nvPr>
            <p:ph type="dt" sz="half" idx="10"/>
          </p:nvPr>
        </p:nvSpPr>
        <p:spPr>
          <a:xfrm>
            <a:off x="4791456" y="6480969"/>
            <a:ext cx="2133600" cy="301752"/>
          </a:xfrm>
        </p:spPr>
        <p:txBody>
          <a:bodyPr/>
          <a:lstStyle/>
          <a:p>
            <a:fld id="{C8568666-FF75-4CE5-9402-1D40903BC042}" type="datetimeFigureOut">
              <a:rPr lang="ro-RO" smtClean="0"/>
              <a:pPr/>
              <a:t>20.05.2016</a:t>
            </a:fld>
            <a:endParaRPr lang="ro-RO"/>
          </a:p>
        </p:txBody>
      </p:sp>
      <p:sp>
        <p:nvSpPr>
          <p:cNvPr id="6" name="Substituent subsol 5"/>
          <p:cNvSpPr>
            <a:spLocks noGrp="1"/>
          </p:cNvSpPr>
          <p:nvPr>
            <p:ph type="ftr" sz="quarter" idx="11"/>
          </p:nvPr>
        </p:nvSpPr>
        <p:spPr>
          <a:xfrm>
            <a:off x="457200" y="6480969"/>
            <a:ext cx="4260056" cy="301752"/>
          </a:xfrm>
        </p:spPr>
        <p:txBody>
          <a:bodyPr/>
          <a:lstStyle/>
          <a:p>
            <a:endParaRPr lang="ro-RO"/>
          </a:p>
        </p:txBody>
      </p:sp>
      <p:sp>
        <p:nvSpPr>
          <p:cNvPr id="7" name="Substituent număr diapozitiv 6"/>
          <p:cNvSpPr>
            <a:spLocks noGrp="1"/>
          </p:cNvSpPr>
          <p:nvPr>
            <p:ph type="sldNum" sz="quarter" idx="12"/>
          </p:nvPr>
        </p:nvSpPr>
        <p:spPr>
          <a:xfrm>
            <a:off x="7589520" y="6480969"/>
            <a:ext cx="502920" cy="301752"/>
          </a:xfrm>
        </p:spPr>
        <p:txBody>
          <a:bodyPr/>
          <a:lstStyle/>
          <a:p>
            <a:fld id="{C8D9DC7C-1DF3-4B62-9BBC-5D85AC29B44A}" type="slidenum">
              <a:rPr lang="ro-RO" smtClean="0"/>
              <a:pPr/>
              <a:t>‹#›</a:t>
            </a:fld>
            <a:endParaRPr lang="ro-RO"/>
          </a:p>
        </p:txBody>
      </p:sp>
    </p:spTree>
  </p:cSld>
  <p:clrMapOvr>
    <a:masterClrMapping/>
  </p:clrMapOvr>
  <p:timing>
    <p:tnLst>
      <p:par>
        <p:cT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twoTxTwoObj" preserve="1">
  <p:cSld name="Comparație">
    <p:bg>
      <p:bgRef idx="1002">
        <a:schemeClr val="bg2"/>
      </p:bgRef>
    </p:bg>
    <p:spTree>
      <p:nvGrpSpPr>
        <p:cNvPr id="1" name=""/>
        <p:cNvGrpSpPr/>
        <p:nvPr/>
      </p:nvGrpSpPr>
      <p:grpSpPr>
        <a:xfrm>
          <a:off x="0" y="0"/>
          <a:ext cx="0" cy="0"/>
          <a:chOff x="0" y="0"/>
          <a:chExt cx="0" cy="0"/>
        </a:xfrm>
      </p:grpSpPr>
      <p:sp>
        <p:nvSpPr>
          <p:cNvPr id="2" name="Titlu 1"/>
          <p:cNvSpPr>
            <a:spLocks noGrp="1"/>
          </p:cNvSpPr>
          <p:nvPr>
            <p:ph type="title"/>
          </p:nvPr>
        </p:nvSpPr>
        <p:spPr>
          <a:xfrm>
            <a:off x="248198" y="290732"/>
            <a:ext cx="1066800" cy="6153912"/>
          </a:xfrm>
        </p:spPr>
        <p:txBody>
          <a:bodyPr vert="vert270" anchor="b"/>
          <a:lstStyle>
            <a:lvl1pPr marL="0" algn="ctr">
              <a:defRPr sz="3300" b="1">
                <a:ln w="6350">
                  <a:solidFill>
                    <a:schemeClr val="tx1"/>
                  </a:solidFill>
                </a:ln>
                <a:solidFill>
                  <a:schemeClr val="tx1"/>
                </a:solidFill>
              </a:defRPr>
            </a:lvl1pPr>
          </a:lstStyle>
          <a:p>
            <a:r>
              <a:rPr kumimoji="0" lang="ro-RO" smtClean="0"/>
              <a:t>Faceți clic pentru a edita stilul de titlu Coordonator</a:t>
            </a:r>
            <a:endParaRPr kumimoji="0" lang="en-US"/>
          </a:p>
        </p:txBody>
      </p:sp>
      <p:sp>
        <p:nvSpPr>
          <p:cNvPr id="3" name="Substituent text 2"/>
          <p:cNvSpPr>
            <a:spLocks noGrp="1"/>
          </p:cNvSpPr>
          <p:nvPr>
            <p:ph type="body" idx="1"/>
          </p:nvPr>
        </p:nvSpPr>
        <p:spPr>
          <a:xfrm>
            <a:off x="1365006" y="290732"/>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o-RO" smtClean="0"/>
              <a:t>Faceți clic pentru a edita stilurile de text Coordonator</a:t>
            </a:r>
          </a:p>
        </p:txBody>
      </p:sp>
      <p:sp>
        <p:nvSpPr>
          <p:cNvPr id="4" name="Substituent text 3"/>
          <p:cNvSpPr>
            <a:spLocks noGrp="1"/>
          </p:cNvSpPr>
          <p:nvPr>
            <p:ph type="body" sz="half" idx="3"/>
          </p:nvPr>
        </p:nvSpPr>
        <p:spPr>
          <a:xfrm>
            <a:off x="1365006" y="3427124"/>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o-RO" smtClean="0"/>
              <a:t>Faceți clic pentru a edita stilurile de text Coordonator</a:t>
            </a:r>
          </a:p>
        </p:txBody>
      </p:sp>
      <p:sp>
        <p:nvSpPr>
          <p:cNvPr id="5" name="Substituent conținut 4"/>
          <p:cNvSpPr>
            <a:spLocks noGrp="1"/>
          </p:cNvSpPr>
          <p:nvPr>
            <p:ph sz="quarter" idx="2"/>
          </p:nvPr>
        </p:nvSpPr>
        <p:spPr>
          <a:xfrm>
            <a:off x="2022230" y="290732"/>
            <a:ext cx="6858000" cy="3017520"/>
          </a:xfrm>
        </p:spPr>
        <p:txBody>
          <a:bodyPr/>
          <a:lstStyle>
            <a:lvl1pPr algn="l">
              <a:defRPr sz="2400"/>
            </a:lvl1pPr>
            <a:lvl2pPr algn="l">
              <a:defRPr sz="2000"/>
            </a:lvl2pPr>
            <a:lvl3pPr algn="l">
              <a:defRPr sz="1800"/>
            </a:lvl3pPr>
            <a:lvl4pPr algn="l">
              <a:defRPr sz="1600"/>
            </a:lvl4pPr>
            <a:lvl5pPr algn="l">
              <a:defRPr sz="1600"/>
            </a:lvl5pPr>
          </a:lstStyle>
          <a:p>
            <a:pPr lvl="0" eaLnBrk="1" latinLnBrk="0" hangingPunct="1"/>
            <a:r>
              <a:rPr lang="ro-RO" smtClean="0"/>
              <a:t>Faceți clic pentru a edita stilurile de text Coordonator</a:t>
            </a:r>
          </a:p>
          <a:p>
            <a:pPr lvl="1" eaLnBrk="1" latinLnBrk="0" hangingPunct="1"/>
            <a:r>
              <a:rPr lang="ro-RO" smtClean="0"/>
              <a:t>Al doilea nivel</a:t>
            </a:r>
          </a:p>
          <a:p>
            <a:pPr lvl="2" eaLnBrk="1" latinLnBrk="0" hangingPunct="1"/>
            <a:r>
              <a:rPr lang="ro-RO" smtClean="0"/>
              <a:t>Al treilea nivel</a:t>
            </a:r>
          </a:p>
          <a:p>
            <a:pPr lvl="3" eaLnBrk="1" latinLnBrk="0" hangingPunct="1"/>
            <a:r>
              <a:rPr lang="ro-RO" smtClean="0"/>
              <a:t>Al patrulea nivel</a:t>
            </a:r>
          </a:p>
          <a:p>
            <a:pPr lvl="4" eaLnBrk="1" latinLnBrk="0" hangingPunct="1"/>
            <a:r>
              <a:rPr lang="ro-RO" smtClean="0"/>
              <a:t>Al cincilea nivel</a:t>
            </a:r>
            <a:endParaRPr kumimoji="0" lang="en-US"/>
          </a:p>
        </p:txBody>
      </p:sp>
      <p:sp>
        <p:nvSpPr>
          <p:cNvPr id="6" name="Substituent conținut 5"/>
          <p:cNvSpPr>
            <a:spLocks noGrp="1"/>
          </p:cNvSpPr>
          <p:nvPr>
            <p:ph sz="quarter" idx="4"/>
          </p:nvPr>
        </p:nvSpPr>
        <p:spPr>
          <a:xfrm>
            <a:off x="2022230" y="3427124"/>
            <a:ext cx="6858000" cy="3017520"/>
          </a:xfrm>
        </p:spPr>
        <p:txBody>
          <a:bodyPr/>
          <a:lstStyle>
            <a:lvl1pPr>
              <a:defRPr sz="2400"/>
            </a:lvl1pPr>
            <a:lvl2pPr>
              <a:defRPr sz="2000"/>
            </a:lvl2pPr>
            <a:lvl3pPr>
              <a:defRPr sz="1800"/>
            </a:lvl3pPr>
            <a:lvl4pPr>
              <a:defRPr sz="1600"/>
            </a:lvl4pPr>
            <a:lvl5pPr>
              <a:defRPr sz="1600"/>
            </a:lvl5pPr>
          </a:lstStyle>
          <a:p>
            <a:pPr lvl="0" eaLnBrk="1" latinLnBrk="0" hangingPunct="1"/>
            <a:r>
              <a:rPr lang="ro-RO" smtClean="0"/>
              <a:t>Faceți clic pentru a edita stilurile de text Coordonator</a:t>
            </a:r>
          </a:p>
          <a:p>
            <a:pPr lvl="1" eaLnBrk="1" latinLnBrk="0" hangingPunct="1"/>
            <a:r>
              <a:rPr lang="ro-RO" smtClean="0"/>
              <a:t>Al doilea nivel</a:t>
            </a:r>
          </a:p>
          <a:p>
            <a:pPr lvl="2" eaLnBrk="1" latinLnBrk="0" hangingPunct="1"/>
            <a:r>
              <a:rPr lang="ro-RO" smtClean="0"/>
              <a:t>Al treilea nivel</a:t>
            </a:r>
          </a:p>
          <a:p>
            <a:pPr lvl="3" eaLnBrk="1" latinLnBrk="0" hangingPunct="1"/>
            <a:r>
              <a:rPr lang="ro-RO" smtClean="0"/>
              <a:t>Al patrulea nivel</a:t>
            </a:r>
          </a:p>
          <a:p>
            <a:pPr lvl="4" eaLnBrk="1" latinLnBrk="0" hangingPunct="1"/>
            <a:r>
              <a:rPr lang="ro-RO" smtClean="0"/>
              <a:t>Al cincilea nivel</a:t>
            </a:r>
            <a:endParaRPr kumimoji="0" lang="en-US"/>
          </a:p>
        </p:txBody>
      </p:sp>
      <p:sp>
        <p:nvSpPr>
          <p:cNvPr id="7" name="Substituent dată 6"/>
          <p:cNvSpPr>
            <a:spLocks noGrp="1"/>
          </p:cNvSpPr>
          <p:nvPr>
            <p:ph type="dt" sz="half" idx="10"/>
          </p:nvPr>
        </p:nvSpPr>
        <p:spPr>
          <a:xfrm>
            <a:off x="4791456" y="6480969"/>
            <a:ext cx="2130552" cy="301752"/>
          </a:xfrm>
        </p:spPr>
        <p:txBody>
          <a:bodyPr/>
          <a:lstStyle/>
          <a:p>
            <a:fld id="{C8568666-FF75-4CE5-9402-1D40903BC042}" type="datetimeFigureOut">
              <a:rPr lang="ro-RO" smtClean="0"/>
              <a:pPr/>
              <a:t>20.05.2016</a:t>
            </a:fld>
            <a:endParaRPr lang="ro-RO"/>
          </a:p>
        </p:txBody>
      </p:sp>
      <p:sp>
        <p:nvSpPr>
          <p:cNvPr id="8" name="Substituent subsol 7"/>
          <p:cNvSpPr>
            <a:spLocks noGrp="1"/>
          </p:cNvSpPr>
          <p:nvPr>
            <p:ph type="ftr" sz="quarter" idx="11"/>
          </p:nvPr>
        </p:nvSpPr>
        <p:spPr>
          <a:xfrm>
            <a:off x="457200" y="6480969"/>
            <a:ext cx="4261104" cy="301752"/>
          </a:xfrm>
        </p:spPr>
        <p:txBody>
          <a:bodyPr/>
          <a:lstStyle/>
          <a:p>
            <a:endParaRPr lang="ro-RO"/>
          </a:p>
        </p:txBody>
      </p:sp>
      <p:sp>
        <p:nvSpPr>
          <p:cNvPr id="9" name="Substituent număr diapozitiv 8"/>
          <p:cNvSpPr>
            <a:spLocks noGrp="1"/>
          </p:cNvSpPr>
          <p:nvPr>
            <p:ph type="sldNum" sz="quarter" idx="12"/>
          </p:nvPr>
        </p:nvSpPr>
        <p:spPr>
          <a:xfrm>
            <a:off x="7589520" y="6483096"/>
            <a:ext cx="502920" cy="301752"/>
          </a:xfrm>
        </p:spPr>
        <p:txBody>
          <a:bodyPr/>
          <a:lstStyle>
            <a:lvl1pPr algn="ctr">
              <a:defRPr/>
            </a:lvl1pPr>
          </a:lstStyle>
          <a:p>
            <a:fld id="{C8D9DC7C-1DF3-4B62-9BBC-5D85AC29B44A}" type="slidenum">
              <a:rPr lang="ro-RO" smtClean="0"/>
              <a:pPr/>
              <a:t>‹#›</a:t>
            </a:fld>
            <a:endParaRPr lang="ro-RO"/>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Doar titlu">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lvl1pPr>
              <a:defRPr b="0"/>
            </a:lvl1pPr>
          </a:lstStyle>
          <a:p>
            <a:r>
              <a:rPr kumimoji="0" lang="ro-RO" smtClean="0"/>
              <a:t>Faceți clic pentru a edita stilul de titlu Coordonator</a:t>
            </a:r>
            <a:endParaRPr kumimoji="0" lang="en-US"/>
          </a:p>
        </p:txBody>
      </p:sp>
      <p:sp>
        <p:nvSpPr>
          <p:cNvPr id="3" name="Substituent dată 2"/>
          <p:cNvSpPr>
            <a:spLocks noGrp="1"/>
          </p:cNvSpPr>
          <p:nvPr>
            <p:ph type="dt" sz="half" idx="10"/>
          </p:nvPr>
        </p:nvSpPr>
        <p:spPr/>
        <p:txBody>
          <a:bodyPr/>
          <a:lstStyle/>
          <a:p>
            <a:fld id="{C8568666-FF75-4CE5-9402-1D40903BC042}" type="datetimeFigureOut">
              <a:rPr lang="ro-RO" smtClean="0"/>
              <a:pPr/>
              <a:t>20.05.2016</a:t>
            </a:fld>
            <a:endParaRPr lang="ro-RO"/>
          </a:p>
        </p:txBody>
      </p:sp>
      <p:sp>
        <p:nvSpPr>
          <p:cNvPr id="4" name="Substituent subsol 3"/>
          <p:cNvSpPr>
            <a:spLocks noGrp="1"/>
          </p:cNvSpPr>
          <p:nvPr>
            <p:ph type="ftr" sz="quarter" idx="11"/>
          </p:nvPr>
        </p:nvSpPr>
        <p:spPr/>
        <p:txBody>
          <a:bodyPr/>
          <a:lstStyle/>
          <a:p>
            <a:endParaRPr lang="ro-RO"/>
          </a:p>
        </p:txBody>
      </p:sp>
      <p:sp>
        <p:nvSpPr>
          <p:cNvPr id="5" name="Substituent număr diapozitiv 4"/>
          <p:cNvSpPr>
            <a:spLocks noGrp="1"/>
          </p:cNvSpPr>
          <p:nvPr>
            <p:ph type="sldNum" sz="quarter" idx="12"/>
          </p:nvPr>
        </p:nvSpPr>
        <p:spPr/>
        <p:txBody>
          <a:bodyPr/>
          <a:lstStyle/>
          <a:p>
            <a:fld id="{C8D9DC7C-1DF3-4B62-9BBC-5D85AC29B44A}" type="slidenum">
              <a:rPr lang="ro-RO" smtClean="0"/>
              <a:pPr/>
              <a:t>‹#›</a:t>
            </a:fld>
            <a:endParaRPr lang="ro-RO"/>
          </a:p>
        </p:txBody>
      </p:sp>
    </p:spTree>
  </p:cSld>
  <p:clrMapOvr>
    <a:masterClrMapping/>
  </p:clrMapOvr>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Necompletat">
    <p:spTree>
      <p:nvGrpSpPr>
        <p:cNvPr id="1" name=""/>
        <p:cNvGrpSpPr/>
        <p:nvPr/>
      </p:nvGrpSpPr>
      <p:grpSpPr>
        <a:xfrm>
          <a:off x="0" y="0"/>
          <a:ext cx="0" cy="0"/>
          <a:chOff x="0" y="0"/>
          <a:chExt cx="0" cy="0"/>
        </a:xfrm>
      </p:grpSpPr>
      <p:sp>
        <p:nvSpPr>
          <p:cNvPr id="2" name="Substituent dată 1"/>
          <p:cNvSpPr>
            <a:spLocks noGrp="1"/>
          </p:cNvSpPr>
          <p:nvPr>
            <p:ph type="dt" sz="half" idx="10"/>
          </p:nvPr>
        </p:nvSpPr>
        <p:spPr>
          <a:xfrm>
            <a:off x="4791456" y="6480969"/>
            <a:ext cx="2133600" cy="301752"/>
          </a:xfrm>
        </p:spPr>
        <p:txBody>
          <a:bodyPr/>
          <a:lstStyle/>
          <a:p>
            <a:fld id="{C8568666-FF75-4CE5-9402-1D40903BC042}" type="datetimeFigureOut">
              <a:rPr lang="ro-RO" smtClean="0"/>
              <a:pPr/>
              <a:t>20.05.2016</a:t>
            </a:fld>
            <a:endParaRPr lang="ro-RO"/>
          </a:p>
        </p:txBody>
      </p:sp>
      <p:sp>
        <p:nvSpPr>
          <p:cNvPr id="3" name="Substituent subsol 2"/>
          <p:cNvSpPr>
            <a:spLocks noGrp="1"/>
          </p:cNvSpPr>
          <p:nvPr>
            <p:ph type="ftr" sz="quarter" idx="11"/>
          </p:nvPr>
        </p:nvSpPr>
        <p:spPr>
          <a:xfrm>
            <a:off x="457200" y="6481890"/>
            <a:ext cx="4260056" cy="300831"/>
          </a:xfrm>
        </p:spPr>
        <p:txBody>
          <a:bodyPr/>
          <a:lstStyle/>
          <a:p>
            <a:endParaRPr lang="ro-RO"/>
          </a:p>
        </p:txBody>
      </p:sp>
      <p:sp>
        <p:nvSpPr>
          <p:cNvPr id="4" name="Substituent număr diapozitiv 3"/>
          <p:cNvSpPr>
            <a:spLocks noGrp="1"/>
          </p:cNvSpPr>
          <p:nvPr>
            <p:ph type="sldNum" sz="quarter" idx="12"/>
          </p:nvPr>
        </p:nvSpPr>
        <p:spPr>
          <a:xfrm>
            <a:off x="7589520" y="6480969"/>
            <a:ext cx="502920" cy="301752"/>
          </a:xfrm>
        </p:spPr>
        <p:txBody>
          <a:bodyPr/>
          <a:lstStyle/>
          <a:p>
            <a:fld id="{C8D9DC7C-1DF3-4B62-9BBC-5D85AC29B44A}" type="slidenum">
              <a:rPr lang="ro-RO" smtClean="0"/>
              <a:pPr/>
              <a:t>‹#›</a:t>
            </a:fld>
            <a:endParaRPr lang="ro-RO"/>
          </a:p>
        </p:txBody>
      </p:sp>
    </p:spTree>
  </p:cSld>
  <p:clrMapOvr>
    <a:masterClrMapping/>
  </p:clrMapOvr>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objTx" preserve="1">
  <p:cSld name="Conținut cu legendă">
    <p:bg>
      <p:bgRef idx="1002">
        <a:schemeClr val="bg2"/>
      </p:bgRef>
    </p:bg>
    <p:spTree>
      <p:nvGrpSpPr>
        <p:cNvPr id="1" name=""/>
        <p:cNvGrpSpPr/>
        <p:nvPr/>
      </p:nvGrpSpPr>
      <p:grpSpPr>
        <a:xfrm>
          <a:off x="0" y="0"/>
          <a:ext cx="0" cy="0"/>
          <a:chOff x="0" y="0"/>
          <a:chExt cx="0" cy="0"/>
        </a:xfrm>
      </p:grpSpPr>
      <p:sp>
        <p:nvSpPr>
          <p:cNvPr id="2" name="Titlu 1"/>
          <p:cNvSpPr>
            <a:spLocks noGrp="1"/>
          </p:cNvSpPr>
          <p:nvPr>
            <p:ph type="title"/>
          </p:nvPr>
        </p:nvSpPr>
        <p:spPr>
          <a:xfrm>
            <a:off x="219456" y="367664"/>
            <a:ext cx="914400" cy="5943600"/>
          </a:xfrm>
        </p:spPr>
        <p:txBody>
          <a:bodyPr vert="vert270" anchor="b"/>
          <a:lstStyle>
            <a:lvl1pPr marL="0" marR="18288" algn="r">
              <a:spcBef>
                <a:spcPts val="0"/>
              </a:spcBef>
              <a:buNone/>
              <a:defRPr sz="2900" b="0" cap="all" baseline="0"/>
            </a:lvl1pPr>
          </a:lstStyle>
          <a:p>
            <a:r>
              <a:rPr kumimoji="0" lang="ro-RO" smtClean="0"/>
              <a:t>Faceți clic pentru a edita stilul de titlu Coordonator</a:t>
            </a:r>
            <a:endParaRPr kumimoji="0" lang="en-US"/>
          </a:p>
        </p:txBody>
      </p:sp>
      <p:sp>
        <p:nvSpPr>
          <p:cNvPr id="3" name="Substituent text 2"/>
          <p:cNvSpPr>
            <a:spLocks noGrp="1"/>
          </p:cNvSpPr>
          <p:nvPr>
            <p:ph type="body" idx="2"/>
          </p:nvPr>
        </p:nvSpPr>
        <p:spPr>
          <a:xfrm>
            <a:off x="1135856" y="367664"/>
            <a:ext cx="2438400" cy="5943600"/>
          </a:xfrm>
        </p:spPr>
        <p:txBody>
          <a:bodyPr anchor="t"/>
          <a:lstStyle>
            <a:lvl1pPr marL="0" indent="0">
              <a:spcBef>
                <a:spcPts val="0"/>
              </a:spcBef>
              <a:buNone/>
              <a:defRPr sz="1400"/>
            </a:lvl1pPr>
            <a:lvl2pPr>
              <a:buNone/>
              <a:defRPr sz="1200"/>
            </a:lvl2pPr>
            <a:lvl3pPr>
              <a:buNone/>
              <a:defRPr sz="1000"/>
            </a:lvl3pPr>
            <a:lvl4pPr>
              <a:buNone/>
              <a:defRPr sz="900"/>
            </a:lvl4pPr>
            <a:lvl5pPr>
              <a:buNone/>
              <a:defRPr sz="900"/>
            </a:lvl5pPr>
          </a:lstStyle>
          <a:p>
            <a:pPr lvl="0" eaLnBrk="1" latinLnBrk="0" hangingPunct="1"/>
            <a:r>
              <a:rPr kumimoji="0" lang="ro-RO" smtClean="0"/>
              <a:t>Faceți clic pentru a edita stilurile de text Coordonator</a:t>
            </a:r>
          </a:p>
        </p:txBody>
      </p:sp>
      <p:sp>
        <p:nvSpPr>
          <p:cNvPr id="4" name="Substituent conținut 3"/>
          <p:cNvSpPr>
            <a:spLocks noGrp="1"/>
          </p:cNvSpPr>
          <p:nvPr>
            <p:ph sz="half" idx="1"/>
          </p:nvPr>
        </p:nvSpPr>
        <p:spPr>
          <a:xfrm>
            <a:off x="3651250" y="320040"/>
            <a:ext cx="5276088" cy="5989320"/>
          </a:xfrm>
        </p:spPr>
        <p:txBody>
          <a:bodyPr/>
          <a:lstStyle>
            <a:lvl1pPr>
              <a:spcBef>
                <a:spcPts val="0"/>
              </a:spcBef>
              <a:defRPr sz="3000"/>
            </a:lvl1pPr>
            <a:lvl2pPr>
              <a:defRPr sz="2600"/>
            </a:lvl2pPr>
            <a:lvl3pPr>
              <a:defRPr sz="2400"/>
            </a:lvl3pPr>
            <a:lvl4pPr>
              <a:defRPr sz="2000"/>
            </a:lvl4pPr>
            <a:lvl5pPr>
              <a:defRPr sz="2000"/>
            </a:lvl5pPr>
          </a:lstStyle>
          <a:p>
            <a:pPr lvl="0" eaLnBrk="1" latinLnBrk="0" hangingPunct="1"/>
            <a:r>
              <a:rPr lang="ro-RO" smtClean="0"/>
              <a:t>Faceți clic pentru a edita stilurile de text Coordonator</a:t>
            </a:r>
          </a:p>
          <a:p>
            <a:pPr lvl="1" eaLnBrk="1" latinLnBrk="0" hangingPunct="1"/>
            <a:r>
              <a:rPr lang="ro-RO" smtClean="0"/>
              <a:t>Al doilea nivel</a:t>
            </a:r>
          </a:p>
          <a:p>
            <a:pPr lvl="2" eaLnBrk="1" latinLnBrk="0" hangingPunct="1"/>
            <a:r>
              <a:rPr lang="ro-RO" smtClean="0"/>
              <a:t>Al treilea nivel</a:t>
            </a:r>
          </a:p>
          <a:p>
            <a:pPr lvl="3" eaLnBrk="1" latinLnBrk="0" hangingPunct="1"/>
            <a:r>
              <a:rPr lang="ro-RO" smtClean="0"/>
              <a:t>Al patrulea nivel</a:t>
            </a:r>
          </a:p>
          <a:p>
            <a:pPr lvl="4" eaLnBrk="1" latinLnBrk="0" hangingPunct="1"/>
            <a:r>
              <a:rPr lang="ro-RO" smtClean="0"/>
              <a:t>Al cincilea nivel</a:t>
            </a:r>
            <a:endParaRPr kumimoji="0" lang="en-US"/>
          </a:p>
        </p:txBody>
      </p:sp>
      <p:sp>
        <p:nvSpPr>
          <p:cNvPr id="5" name="Substituent dată 4"/>
          <p:cNvSpPr>
            <a:spLocks noGrp="1"/>
          </p:cNvSpPr>
          <p:nvPr>
            <p:ph type="dt" sz="half" idx="10"/>
          </p:nvPr>
        </p:nvSpPr>
        <p:spPr>
          <a:xfrm>
            <a:off x="6278976" y="6556248"/>
            <a:ext cx="2133600" cy="301752"/>
          </a:xfrm>
        </p:spPr>
        <p:txBody>
          <a:bodyPr/>
          <a:lstStyle>
            <a:lvl1pPr>
              <a:defRPr sz="900"/>
            </a:lvl1pPr>
          </a:lstStyle>
          <a:p>
            <a:fld id="{C8568666-FF75-4CE5-9402-1D40903BC042}" type="datetimeFigureOut">
              <a:rPr lang="ro-RO" smtClean="0"/>
              <a:pPr/>
              <a:t>20.05.2016</a:t>
            </a:fld>
            <a:endParaRPr lang="ro-RO"/>
          </a:p>
        </p:txBody>
      </p:sp>
      <p:sp>
        <p:nvSpPr>
          <p:cNvPr id="6" name="Substituent subsol 5"/>
          <p:cNvSpPr>
            <a:spLocks noGrp="1"/>
          </p:cNvSpPr>
          <p:nvPr>
            <p:ph type="ftr" sz="quarter" idx="11"/>
          </p:nvPr>
        </p:nvSpPr>
        <p:spPr>
          <a:xfrm>
            <a:off x="1135856" y="6556248"/>
            <a:ext cx="5143120" cy="301752"/>
          </a:xfrm>
        </p:spPr>
        <p:txBody>
          <a:bodyPr/>
          <a:lstStyle>
            <a:lvl1pPr>
              <a:defRPr sz="900"/>
            </a:lvl1pPr>
          </a:lstStyle>
          <a:p>
            <a:endParaRPr lang="ro-RO"/>
          </a:p>
        </p:txBody>
      </p:sp>
      <p:sp>
        <p:nvSpPr>
          <p:cNvPr id="7" name="Substituent număr diapozitiv 6"/>
          <p:cNvSpPr>
            <a:spLocks noGrp="1"/>
          </p:cNvSpPr>
          <p:nvPr>
            <p:ph type="sldNum" sz="quarter" idx="12"/>
          </p:nvPr>
        </p:nvSpPr>
        <p:spPr>
          <a:xfrm>
            <a:off x="8410576" y="6556248"/>
            <a:ext cx="502920" cy="301752"/>
          </a:xfrm>
        </p:spPr>
        <p:txBody>
          <a:bodyPr/>
          <a:lstStyle>
            <a:lvl1pPr>
              <a:defRPr sz="900"/>
            </a:lvl1pPr>
          </a:lstStyle>
          <a:p>
            <a:fld id="{C8D9DC7C-1DF3-4B62-9BBC-5D85AC29B44A}" type="slidenum">
              <a:rPr lang="ro-RO" smtClean="0"/>
              <a:pPr/>
              <a:t>‹#›</a:t>
            </a:fld>
            <a:endParaRPr lang="ro-RO"/>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picTx" preserve="1">
  <p:cSld name="Imagine cu legendă">
    <p:bg>
      <p:bgRef idx="1002">
        <a:schemeClr val="bg1"/>
      </p:bgRef>
    </p:bg>
    <p:spTree>
      <p:nvGrpSpPr>
        <p:cNvPr id="1" name=""/>
        <p:cNvGrpSpPr/>
        <p:nvPr/>
      </p:nvGrpSpPr>
      <p:grpSpPr>
        <a:xfrm>
          <a:off x="0" y="0"/>
          <a:ext cx="0" cy="0"/>
          <a:chOff x="0" y="0"/>
          <a:chExt cx="0" cy="0"/>
        </a:xfrm>
      </p:grpSpPr>
      <p:sp>
        <p:nvSpPr>
          <p:cNvPr id="2" name="Titlu 1"/>
          <p:cNvSpPr>
            <a:spLocks noGrp="1"/>
          </p:cNvSpPr>
          <p:nvPr>
            <p:ph type="title"/>
          </p:nvPr>
        </p:nvSpPr>
        <p:spPr>
          <a:xfrm>
            <a:off x="219456" y="150896"/>
            <a:ext cx="914400" cy="6400800"/>
          </a:xfrm>
        </p:spPr>
        <p:txBody>
          <a:bodyPr vert="vert270" anchor="b"/>
          <a:lstStyle>
            <a:lvl1pPr marL="0" algn="l">
              <a:buNone/>
              <a:defRPr sz="3000" b="0" cap="all" baseline="0"/>
            </a:lvl1pPr>
          </a:lstStyle>
          <a:p>
            <a:r>
              <a:rPr kumimoji="0" lang="ro-RO" smtClean="0"/>
              <a:t>Faceți clic pentru a edita stilul de titlu Coordonator</a:t>
            </a:r>
            <a:endParaRPr kumimoji="0" lang="en-US"/>
          </a:p>
        </p:txBody>
      </p:sp>
      <p:sp>
        <p:nvSpPr>
          <p:cNvPr id="3" name="Substituent imagine 2"/>
          <p:cNvSpPr>
            <a:spLocks noGrp="1"/>
          </p:cNvSpPr>
          <p:nvPr>
            <p:ph type="pic" idx="1"/>
          </p:nvPr>
        </p:nvSpPr>
        <p:spPr>
          <a:xfrm>
            <a:off x="1138237" y="373966"/>
            <a:ext cx="7333488" cy="5486400"/>
          </a:xfrm>
          <a:solidFill>
            <a:schemeClr val="bg2">
              <a:shade val="50000"/>
            </a:schemeClr>
          </a:solidFill>
        </p:spPr>
        <p:txBody>
          <a:bodyPr/>
          <a:lstStyle>
            <a:lvl1pPr marL="0" indent="0">
              <a:buNone/>
              <a:defRPr sz="3200"/>
            </a:lvl1pPr>
          </a:lstStyle>
          <a:p>
            <a:r>
              <a:rPr kumimoji="0" lang="ro-RO" smtClean="0"/>
              <a:t>Faceți clic pe pictogramă pentru a adăuga o imagine</a:t>
            </a:r>
            <a:endParaRPr kumimoji="0" lang="en-US" dirty="0"/>
          </a:p>
        </p:txBody>
      </p:sp>
      <p:sp>
        <p:nvSpPr>
          <p:cNvPr id="4" name="Substituent text 3"/>
          <p:cNvSpPr>
            <a:spLocks noGrp="1"/>
          </p:cNvSpPr>
          <p:nvPr>
            <p:ph type="body" sz="half" idx="2"/>
          </p:nvPr>
        </p:nvSpPr>
        <p:spPr>
          <a:xfrm>
            <a:off x="1143000" y="5867400"/>
            <a:ext cx="7333488" cy="685800"/>
          </a:xfrm>
          <a:solidFill>
            <a:schemeClr val="accent1">
              <a:alpha val="15000"/>
            </a:schemeClr>
          </a:solidFill>
          <a:ln>
            <a:solidFill>
              <a:schemeClr val="accent1"/>
            </a:solidFill>
            <a:miter lim="800000"/>
          </a:ln>
        </p:spPr>
        <p:txBody>
          <a:bodyPr/>
          <a:lstStyle>
            <a:lvl1pPr marL="0" indent="0">
              <a:spcBef>
                <a:spcPts val="0"/>
              </a:spcBef>
              <a:buNone/>
              <a:defRPr sz="1400"/>
            </a:lvl1pPr>
            <a:lvl2pPr>
              <a:defRPr sz="1200"/>
            </a:lvl2pPr>
            <a:lvl3pPr>
              <a:defRPr sz="1000"/>
            </a:lvl3pPr>
            <a:lvl4pPr>
              <a:defRPr sz="900"/>
            </a:lvl4pPr>
            <a:lvl5pPr>
              <a:defRPr sz="900"/>
            </a:lvl5pPr>
          </a:lstStyle>
          <a:p>
            <a:pPr lvl="0" eaLnBrk="1" latinLnBrk="0" hangingPunct="1"/>
            <a:r>
              <a:rPr kumimoji="0" lang="ro-RO" smtClean="0"/>
              <a:t>Faceți clic pentru a edita stilurile de text Coordonator</a:t>
            </a:r>
          </a:p>
        </p:txBody>
      </p:sp>
      <p:sp>
        <p:nvSpPr>
          <p:cNvPr id="5" name="Substituent dată 4"/>
          <p:cNvSpPr>
            <a:spLocks noGrp="1"/>
          </p:cNvSpPr>
          <p:nvPr>
            <p:ph type="dt" sz="half" idx="10"/>
          </p:nvPr>
        </p:nvSpPr>
        <p:spPr>
          <a:xfrm>
            <a:off x="6108192" y="6556248"/>
            <a:ext cx="2103120" cy="301752"/>
          </a:xfrm>
        </p:spPr>
        <p:txBody>
          <a:bodyPr/>
          <a:lstStyle>
            <a:lvl1pPr>
              <a:defRPr sz="900"/>
            </a:lvl1pPr>
          </a:lstStyle>
          <a:p>
            <a:fld id="{C8568666-FF75-4CE5-9402-1D40903BC042}" type="datetimeFigureOut">
              <a:rPr lang="ro-RO" smtClean="0"/>
              <a:pPr/>
              <a:t>20.05.2016</a:t>
            </a:fld>
            <a:endParaRPr lang="ro-RO"/>
          </a:p>
        </p:txBody>
      </p:sp>
      <p:sp>
        <p:nvSpPr>
          <p:cNvPr id="6" name="Substituent subsol 5"/>
          <p:cNvSpPr>
            <a:spLocks noGrp="1"/>
          </p:cNvSpPr>
          <p:nvPr>
            <p:ph type="ftr" sz="quarter" idx="11"/>
          </p:nvPr>
        </p:nvSpPr>
        <p:spPr>
          <a:xfrm>
            <a:off x="1170432" y="6557169"/>
            <a:ext cx="4948072" cy="301752"/>
          </a:xfrm>
        </p:spPr>
        <p:txBody>
          <a:bodyPr/>
          <a:lstStyle>
            <a:lvl1pPr>
              <a:defRPr sz="900"/>
            </a:lvl1pPr>
          </a:lstStyle>
          <a:p>
            <a:endParaRPr lang="ro-RO"/>
          </a:p>
        </p:txBody>
      </p:sp>
      <p:sp>
        <p:nvSpPr>
          <p:cNvPr id="7" name="Substituent număr diapozitiv 6"/>
          <p:cNvSpPr>
            <a:spLocks noGrp="1"/>
          </p:cNvSpPr>
          <p:nvPr>
            <p:ph type="sldNum" sz="quarter" idx="12"/>
          </p:nvPr>
        </p:nvSpPr>
        <p:spPr>
          <a:xfrm>
            <a:off x="8217192" y="6556248"/>
            <a:ext cx="365760" cy="301752"/>
          </a:xfrm>
        </p:spPr>
        <p:txBody>
          <a:bodyPr/>
          <a:lstStyle>
            <a:lvl1pPr algn="ctr">
              <a:defRPr sz="900"/>
            </a:lvl1pPr>
          </a:lstStyle>
          <a:p>
            <a:fld id="{C8D9DC7C-1DF3-4B62-9BBC-5D85AC29B44A}" type="slidenum">
              <a:rPr lang="ro-RO" smtClean="0"/>
              <a:pPr/>
              <a:t>‹#›</a:t>
            </a:fld>
            <a:endParaRPr lang="ro-RO"/>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ext vertical și titlu">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kumimoji="0" lang="ro-RO" smtClean="0"/>
              <a:t>Faceți clic pentru a edita stilul de titlu Coordonator</a:t>
            </a:r>
            <a:endParaRPr kumimoji="0" lang="en-US"/>
          </a:p>
        </p:txBody>
      </p:sp>
      <p:sp>
        <p:nvSpPr>
          <p:cNvPr id="3" name="Substituent text vertical 2"/>
          <p:cNvSpPr>
            <a:spLocks noGrp="1"/>
          </p:cNvSpPr>
          <p:nvPr>
            <p:ph type="body" orient="vert" idx="1"/>
          </p:nvPr>
        </p:nvSpPr>
        <p:spPr/>
        <p:txBody>
          <a:bodyPr vert="eaVert"/>
          <a:lstStyle/>
          <a:p>
            <a:pPr lvl="0" eaLnBrk="1" latinLnBrk="0" hangingPunct="1"/>
            <a:r>
              <a:rPr lang="ro-RO" smtClean="0"/>
              <a:t>Faceți clic pentru a edita stilurile de text Coordonator</a:t>
            </a:r>
          </a:p>
          <a:p>
            <a:pPr lvl="1" eaLnBrk="1" latinLnBrk="0" hangingPunct="1"/>
            <a:r>
              <a:rPr lang="ro-RO" smtClean="0"/>
              <a:t>Al doilea nivel</a:t>
            </a:r>
          </a:p>
          <a:p>
            <a:pPr lvl="2" eaLnBrk="1" latinLnBrk="0" hangingPunct="1"/>
            <a:r>
              <a:rPr lang="ro-RO" smtClean="0"/>
              <a:t>Al treilea nivel</a:t>
            </a:r>
          </a:p>
          <a:p>
            <a:pPr lvl="3" eaLnBrk="1" latinLnBrk="0" hangingPunct="1"/>
            <a:r>
              <a:rPr lang="ro-RO" smtClean="0"/>
              <a:t>Al patrulea nivel</a:t>
            </a:r>
          </a:p>
          <a:p>
            <a:pPr lvl="4" eaLnBrk="1" latinLnBrk="0" hangingPunct="1"/>
            <a:r>
              <a:rPr lang="ro-RO" smtClean="0"/>
              <a:t>Al cincilea nivel</a:t>
            </a:r>
            <a:endParaRPr kumimoji="0" lang="en-US"/>
          </a:p>
        </p:txBody>
      </p:sp>
      <p:sp>
        <p:nvSpPr>
          <p:cNvPr id="4" name="Substituent dată 3"/>
          <p:cNvSpPr>
            <a:spLocks noGrp="1"/>
          </p:cNvSpPr>
          <p:nvPr>
            <p:ph type="dt" sz="half" idx="10"/>
          </p:nvPr>
        </p:nvSpPr>
        <p:spPr/>
        <p:txBody>
          <a:bodyPr/>
          <a:lstStyle/>
          <a:p>
            <a:fld id="{C8568666-FF75-4CE5-9402-1D40903BC042}" type="datetimeFigureOut">
              <a:rPr lang="ro-RO" smtClean="0"/>
              <a:pPr/>
              <a:t>20.05.2016</a:t>
            </a:fld>
            <a:endParaRPr lang="ro-RO"/>
          </a:p>
        </p:txBody>
      </p:sp>
      <p:sp>
        <p:nvSpPr>
          <p:cNvPr id="5" name="Substituent subsol 4"/>
          <p:cNvSpPr>
            <a:spLocks noGrp="1"/>
          </p:cNvSpPr>
          <p:nvPr>
            <p:ph type="ftr" sz="quarter" idx="11"/>
          </p:nvPr>
        </p:nvSpPr>
        <p:spPr/>
        <p:txBody>
          <a:bodyPr/>
          <a:lstStyle/>
          <a:p>
            <a:endParaRPr lang="ro-RO"/>
          </a:p>
        </p:txBody>
      </p:sp>
      <p:sp>
        <p:nvSpPr>
          <p:cNvPr id="6" name="Substituent număr diapozitiv 5"/>
          <p:cNvSpPr>
            <a:spLocks noGrp="1"/>
          </p:cNvSpPr>
          <p:nvPr>
            <p:ph type="sldNum" sz="quarter" idx="12"/>
          </p:nvPr>
        </p:nvSpPr>
        <p:spPr/>
        <p:txBody>
          <a:bodyPr/>
          <a:lstStyle/>
          <a:p>
            <a:fld id="{C8D9DC7C-1DF3-4B62-9BBC-5D85AC29B44A}" type="slidenum">
              <a:rPr lang="ro-RO" smtClean="0"/>
              <a:pPr/>
              <a:t>‹#›</a:t>
            </a:fld>
            <a:endParaRPr lang="ro-RO"/>
          </a:p>
        </p:txBody>
      </p:sp>
    </p:spTree>
  </p:cSld>
  <p:clrMapOvr>
    <a:masterClrMapping/>
  </p:clrMapOvr>
  <p:timing>
    <p:tnLst>
      <p:par>
        <p:cT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Titlu vertical și text">
    <p:spTree>
      <p:nvGrpSpPr>
        <p:cNvPr id="1" name=""/>
        <p:cNvGrpSpPr/>
        <p:nvPr/>
      </p:nvGrpSpPr>
      <p:grpSpPr>
        <a:xfrm>
          <a:off x="0" y="0"/>
          <a:ext cx="0" cy="0"/>
          <a:chOff x="0" y="0"/>
          <a:chExt cx="0" cy="0"/>
        </a:xfrm>
      </p:grpSpPr>
      <p:sp>
        <p:nvSpPr>
          <p:cNvPr id="2" name="Titlu vertical 1"/>
          <p:cNvSpPr>
            <a:spLocks noGrp="1"/>
          </p:cNvSpPr>
          <p:nvPr>
            <p:ph type="title" orient="vert"/>
          </p:nvPr>
        </p:nvSpPr>
        <p:spPr>
          <a:xfrm>
            <a:off x="6781800" y="381000"/>
            <a:ext cx="1905000" cy="5486400"/>
          </a:xfrm>
        </p:spPr>
        <p:txBody>
          <a:bodyPr vert="eaVert"/>
          <a:lstStyle/>
          <a:p>
            <a:r>
              <a:rPr kumimoji="0" lang="ro-RO" smtClean="0"/>
              <a:t>Faceți clic pentru a edita stilul de titlu Coordonator</a:t>
            </a:r>
            <a:endParaRPr kumimoji="0" lang="en-US"/>
          </a:p>
        </p:txBody>
      </p:sp>
      <p:sp>
        <p:nvSpPr>
          <p:cNvPr id="3" name="Substituent text vertical 2"/>
          <p:cNvSpPr>
            <a:spLocks noGrp="1"/>
          </p:cNvSpPr>
          <p:nvPr>
            <p:ph type="body" orient="vert" idx="1"/>
          </p:nvPr>
        </p:nvSpPr>
        <p:spPr>
          <a:xfrm>
            <a:off x="457200" y="381000"/>
            <a:ext cx="6248400" cy="5486400"/>
          </a:xfrm>
        </p:spPr>
        <p:txBody>
          <a:bodyPr vert="eaVert"/>
          <a:lstStyle/>
          <a:p>
            <a:pPr lvl="0" eaLnBrk="1" latinLnBrk="0" hangingPunct="1"/>
            <a:r>
              <a:rPr lang="ro-RO" smtClean="0"/>
              <a:t>Faceți clic pentru a edita stilurile de text Coordonator</a:t>
            </a:r>
          </a:p>
          <a:p>
            <a:pPr lvl="1" eaLnBrk="1" latinLnBrk="0" hangingPunct="1"/>
            <a:r>
              <a:rPr lang="ro-RO" smtClean="0"/>
              <a:t>Al doilea nivel</a:t>
            </a:r>
          </a:p>
          <a:p>
            <a:pPr lvl="2" eaLnBrk="1" latinLnBrk="0" hangingPunct="1"/>
            <a:r>
              <a:rPr lang="ro-RO" smtClean="0"/>
              <a:t>Al treilea nivel</a:t>
            </a:r>
          </a:p>
          <a:p>
            <a:pPr lvl="3" eaLnBrk="1" latinLnBrk="0" hangingPunct="1"/>
            <a:r>
              <a:rPr lang="ro-RO" smtClean="0"/>
              <a:t>Al patrulea nivel</a:t>
            </a:r>
          </a:p>
          <a:p>
            <a:pPr lvl="4" eaLnBrk="1" latinLnBrk="0" hangingPunct="1"/>
            <a:r>
              <a:rPr lang="ro-RO" smtClean="0"/>
              <a:t>Al cincilea nivel</a:t>
            </a:r>
            <a:endParaRPr kumimoji="0" lang="en-US"/>
          </a:p>
        </p:txBody>
      </p:sp>
      <p:sp>
        <p:nvSpPr>
          <p:cNvPr id="4" name="Substituent dată 3"/>
          <p:cNvSpPr>
            <a:spLocks noGrp="1"/>
          </p:cNvSpPr>
          <p:nvPr>
            <p:ph type="dt" sz="half" idx="10"/>
          </p:nvPr>
        </p:nvSpPr>
        <p:spPr/>
        <p:txBody>
          <a:bodyPr/>
          <a:lstStyle/>
          <a:p>
            <a:fld id="{C8568666-FF75-4CE5-9402-1D40903BC042}" type="datetimeFigureOut">
              <a:rPr lang="ro-RO" smtClean="0"/>
              <a:pPr/>
              <a:t>20.05.2016</a:t>
            </a:fld>
            <a:endParaRPr lang="ro-RO"/>
          </a:p>
        </p:txBody>
      </p:sp>
      <p:sp>
        <p:nvSpPr>
          <p:cNvPr id="5" name="Substituent subsol 4"/>
          <p:cNvSpPr>
            <a:spLocks noGrp="1"/>
          </p:cNvSpPr>
          <p:nvPr>
            <p:ph type="ftr" sz="quarter" idx="11"/>
          </p:nvPr>
        </p:nvSpPr>
        <p:spPr/>
        <p:txBody>
          <a:bodyPr/>
          <a:lstStyle/>
          <a:p>
            <a:endParaRPr lang="ro-RO"/>
          </a:p>
        </p:txBody>
      </p:sp>
      <p:sp>
        <p:nvSpPr>
          <p:cNvPr id="6" name="Substituent număr diapozitiv 5"/>
          <p:cNvSpPr>
            <a:spLocks noGrp="1"/>
          </p:cNvSpPr>
          <p:nvPr>
            <p:ph type="sldNum" sz="quarter" idx="12"/>
          </p:nvPr>
        </p:nvSpPr>
        <p:spPr/>
        <p:txBody>
          <a:bodyPr/>
          <a:lstStyle/>
          <a:p>
            <a:fld id="{C8D9DC7C-1DF3-4B62-9BBC-5D85AC29B44A}" type="slidenum">
              <a:rPr lang="ro-RO" smtClean="0"/>
              <a:pPr/>
              <a:t>‹#›</a:t>
            </a:fld>
            <a:endParaRPr lang="ro-RO"/>
          </a:p>
        </p:txBody>
      </p:sp>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ație">
    <p:spTree>
      <p:nvGrpSpPr>
        <p:cNvPr id="1" name=""/>
        <p:cNvGrpSpPr/>
        <p:nvPr/>
      </p:nvGrpSpPr>
      <p:grpSpPr>
        <a:xfrm>
          <a:off x="0" y="0"/>
          <a:ext cx="0" cy="0"/>
          <a:chOff x="0" y="0"/>
          <a:chExt cx="0" cy="0"/>
        </a:xfrm>
      </p:grpSpPr>
      <p:sp>
        <p:nvSpPr>
          <p:cNvPr id="29" name="Titlu 28"/>
          <p:cNvSpPr>
            <a:spLocks noGrp="1"/>
          </p:cNvSpPr>
          <p:nvPr>
            <p:ph type="title"/>
          </p:nvPr>
        </p:nvSpPr>
        <p:spPr>
          <a:xfrm>
            <a:off x="304804" y="5410200"/>
            <a:ext cx="8610600" cy="882650"/>
          </a:xfrm>
        </p:spPr>
        <p:txBody>
          <a:bodyPr anchor="ctr"/>
          <a:lstStyle>
            <a:lvl1pPr>
              <a:defRPr/>
            </a:lvl1pPr>
          </a:lstStyle>
          <a:p>
            <a:r>
              <a:rPr kumimoji="0" lang="ro-RO" smtClean="0"/>
              <a:t>Faceți clic pentru a edita stilul de titlu Coordonator</a:t>
            </a:r>
            <a:endParaRPr kumimoji="0" lang="en-US"/>
          </a:p>
        </p:txBody>
      </p:sp>
      <p:sp>
        <p:nvSpPr>
          <p:cNvPr id="13" name="Substituent text 12"/>
          <p:cNvSpPr>
            <a:spLocks noGrp="1"/>
          </p:cNvSpPr>
          <p:nvPr>
            <p:ph type="body" idx="1"/>
          </p:nvPr>
        </p:nvSpPr>
        <p:spPr>
          <a:xfrm>
            <a:off x="281445"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o-RO" smtClean="0"/>
              <a:t>Faceți clic pentru a edita stilurile de text Coordonator</a:t>
            </a:r>
          </a:p>
        </p:txBody>
      </p:sp>
      <p:sp>
        <p:nvSpPr>
          <p:cNvPr id="25" name="Substituent text 24"/>
          <p:cNvSpPr>
            <a:spLocks noGrp="1"/>
          </p:cNvSpPr>
          <p:nvPr>
            <p:ph type="body" sz="half" idx="3"/>
          </p:nvPr>
        </p:nvSpPr>
        <p:spPr>
          <a:xfrm>
            <a:off x="4645028"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o-RO" smtClean="0"/>
              <a:t>Faceți clic pentru a edita stilurile de text Coordonator</a:t>
            </a:r>
          </a:p>
        </p:txBody>
      </p:sp>
      <p:sp>
        <p:nvSpPr>
          <p:cNvPr id="4" name="Substituent conținut 3"/>
          <p:cNvSpPr>
            <a:spLocks noGrp="1"/>
          </p:cNvSpPr>
          <p:nvPr>
            <p:ph sz="quarter" idx="2"/>
          </p:nvPr>
        </p:nvSpPr>
        <p:spPr>
          <a:xfrm>
            <a:off x="281445" y="131604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o-RO" smtClean="0"/>
              <a:t>Faceți clic pentru a edita stilurile de text Coordonator</a:t>
            </a:r>
          </a:p>
          <a:p>
            <a:pPr lvl="1" eaLnBrk="1" latinLnBrk="0" hangingPunct="1"/>
            <a:r>
              <a:rPr lang="ro-RO" smtClean="0"/>
              <a:t>Al doilea nivel</a:t>
            </a:r>
          </a:p>
          <a:p>
            <a:pPr lvl="2" eaLnBrk="1" latinLnBrk="0" hangingPunct="1"/>
            <a:r>
              <a:rPr lang="ro-RO" smtClean="0"/>
              <a:t>Al treilea nivel</a:t>
            </a:r>
          </a:p>
          <a:p>
            <a:pPr lvl="3" eaLnBrk="1" latinLnBrk="0" hangingPunct="1"/>
            <a:r>
              <a:rPr lang="ro-RO" smtClean="0"/>
              <a:t>Al patrulea nivel</a:t>
            </a:r>
          </a:p>
          <a:p>
            <a:pPr lvl="4" eaLnBrk="1" latinLnBrk="0" hangingPunct="1"/>
            <a:r>
              <a:rPr lang="ro-RO" smtClean="0"/>
              <a:t>Al cincilea nivel</a:t>
            </a:r>
            <a:endParaRPr kumimoji="0" lang="en-US"/>
          </a:p>
        </p:txBody>
      </p:sp>
      <p:sp>
        <p:nvSpPr>
          <p:cNvPr id="28" name="Substituent conținut 27"/>
          <p:cNvSpPr>
            <a:spLocks noGrp="1"/>
          </p:cNvSpPr>
          <p:nvPr>
            <p:ph sz="quarter" idx="4"/>
          </p:nvPr>
        </p:nvSpPr>
        <p:spPr>
          <a:xfrm>
            <a:off x="4648730" y="131604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o-RO" smtClean="0"/>
              <a:t>Faceți clic pentru a edita stilurile de text Coordonator</a:t>
            </a:r>
          </a:p>
          <a:p>
            <a:pPr lvl="1" eaLnBrk="1" latinLnBrk="0" hangingPunct="1"/>
            <a:r>
              <a:rPr lang="ro-RO" smtClean="0"/>
              <a:t>Al doilea nivel</a:t>
            </a:r>
          </a:p>
          <a:p>
            <a:pPr lvl="2" eaLnBrk="1" latinLnBrk="0" hangingPunct="1"/>
            <a:r>
              <a:rPr lang="ro-RO" smtClean="0"/>
              <a:t>Al treilea nivel</a:t>
            </a:r>
          </a:p>
          <a:p>
            <a:pPr lvl="3" eaLnBrk="1" latinLnBrk="0" hangingPunct="1"/>
            <a:r>
              <a:rPr lang="ro-RO" smtClean="0"/>
              <a:t>Al patrulea nivel</a:t>
            </a:r>
          </a:p>
          <a:p>
            <a:pPr lvl="4" eaLnBrk="1" latinLnBrk="0" hangingPunct="1"/>
            <a:r>
              <a:rPr lang="ro-RO" smtClean="0"/>
              <a:t>Al cincilea nivel</a:t>
            </a:r>
            <a:endParaRPr kumimoji="0" lang="en-US"/>
          </a:p>
        </p:txBody>
      </p:sp>
      <p:sp>
        <p:nvSpPr>
          <p:cNvPr id="10" name="Substituent dată 9"/>
          <p:cNvSpPr>
            <a:spLocks noGrp="1"/>
          </p:cNvSpPr>
          <p:nvPr>
            <p:ph type="dt" sz="half" idx="10"/>
          </p:nvPr>
        </p:nvSpPr>
        <p:spPr/>
        <p:txBody>
          <a:bodyPr/>
          <a:lstStyle/>
          <a:p>
            <a:fld id="{526FBA19-A73E-49D7-973D-F209508F49A7}" type="datetimeFigureOut">
              <a:rPr lang="ro-RO" smtClean="0"/>
              <a:pPr/>
              <a:t>20.05.2016</a:t>
            </a:fld>
            <a:endParaRPr lang="ro-RO"/>
          </a:p>
        </p:txBody>
      </p:sp>
      <p:sp>
        <p:nvSpPr>
          <p:cNvPr id="6" name="Substituent subsol 5"/>
          <p:cNvSpPr>
            <a:spLocks noGrp="1"/>
          </p:cNvSpPr>
          <p:nvPr>
            <p:ph type="ftr" sz="quarter" idx="11"/>
          </p:nvPr>
        </p:nvSpPr>
        <p:spPr/>
        <p:txBody>
          <a:bodyPr/>
          <a:lstStyle/>
          <a:p>
            <a:endParaRPr lang="ro-RO"/>
          </a:p>
        </p:txBody>
      </p:sp>
      <p:sp>
        <p:nvSpPr>
          <p:cNvPr id="7" name="Substituent număr diapozitiv 6"/>
          <p:cNvSpPr>
            <a:spLocks noGrp="1"/>
          </p:cNvSpPr>
          <p:nvPr>
            <p:ph type="sldNum" sz="quarter" idx="12"/>
          </p:nvPr>
        </p:nvSpPr>
        <p:spPr>
          <a:xfrm>
            <a:off x="8229600" y="6477000"/>
            <a:ext cx="762000" cy="246888"/>
          </a:xfrm>
        </p:spPr>
        <p:txBody>
          <a:bodyPr/>
          <a:lstStyle/>
          <a:p>
            <a:fld id="{C703319B-64D0-4DB2-A2D9-A9893BCFFD3E}" type="slidenum">
              <a:rPr lang="ro-RO" smtClean="0"/>
              <a:pPr/>
              <a:t>‹#›</a:t>
            </a:fld>
            <a:endParaRPr lang="ro-RO"/>
          </a:p>
        </p:txBody>
      </p:sp>
      <p:sp>
        <p:nvSpPr>
          <p:cNvPr id="11" name="Conector drept 10"/>
          <p:cNvSpPr>
            <a:spLocks noChangeShapeType="1"/>
          </p:cNvSpPr>
          <p:nvPr/>
        </p:nvSpPr>
        <p:spPr bwMode="auto">
          <a:xfrm>
            <a:off x="514350" y="601981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00" tIns="45702" rIns="91400" bIns="45702" anchor="t" compatLnSpc="1"/>
          <a:lstStyle/>
          <a:p>
            <a:endParaRPr kumimoji="0" lang="en-US"/>
          </a:p>
        </p:txBody>
      </p:sp>
    </p:spTree>
  </p:cSld>
  <p:clrMapOvr>
    <a:masterClrMapping/>
  </p:clrMapOvr>
  <p:transition>
    <p:zo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Doar titlu">
    <p:spTree>
      <p:nvGrpSpPr>
        <p:cNvPr id="1" name=""/>
        <p:cNvGrpSpPr/>
        <p:nvPr/>
      </p:nvGrpSpPr>
      <p:grpSpPr>
        <a:xfrm>
          <a:off x="0" y="0"/>
          <a:ext cx="0" cy="0"/>
          <a:chOff x="0" y="0"/>
          <a:chExt cx="0" cy="0"/>
        </a:xfrm>
      </p:grpSpPr>
      <p:sp>
        <p:nvSpPr>
          <p:cNvPr id="30" name="Titlu 29"/>
          <p:cNvSpPr>
            <a:spLocks noGrp="1"/>
          </p:cNvSpPr>
          <p:nvPr>
            <p:ph type="title"/>
          </p:nvPr>
        </p:nvSpPr>
        <p:spPr>
          <a:xfrm>
            <a:off x="301752" y="457200"/>
            <a:ext cx="8686800" cy="841248"/>
          </a:xfrm>
        </p:spPr>
        <p:txBody>
          <a:bodyPr/>
          <a:lstStyle/>
          <a:p>
            <a:r>
              <a:rPr kumimoji="0" lang="ro-RO" smtClean="0"/>
              <a:t>Faceți clic pentru a edita stilul de titlu Coordonator</a:t>
            </a:r>
            <a:endParaRPr kumimoji="0" lang="en-US"/>
          </a:p>
        </p:txBody>
      </p:sp>
      <p:sp>
        <p:nvSpPr>
          <p:cNvPr id="12" name="Substituent dată 11"/>
          <p:cNvSpPr>
            <a:spLocks noGrp="1"/>
          </p:cNvSpPr>
          <p:nvPr>
            <p:ph type="dt" sz="half" idx="10"/>
          </p:nvPr>
        </p:nvSpPr>
        <p:spPr/>
        <p:txBody>
          <a:bodyPr/>
          <a:lstStyle/>
          <a:p>
            <a:fld id="{526FBA19-A73E-49D7-973D-F209508F49A7}" type="datetimeFigureOut">
              <a:rPr lang="ro-RO" smtClean="0"/>
              <a:pPr/>
              <a:t>20.05.2016</a:t>
            </a:fld>
            <a:endParaRPr lang="ro-RO"/>
          </a:p>
        </p:txBody>
      </p:sp>
      <p:sp>
        <p:nvSpPr>
          <p:cNvPr id="21" name="Substituent subsol 20"/>
          <p:cNvSpPr>
            <a:spLocks noGrp="1"/>
          </p:cNvSpPr>
          <p:nvPr>
            <p:ph type="ftr" sz="quarter" idx="11"/>
          </p:nvPr>
        </p:nvSpPr>
        <p:spPr/>
        <p:txBody>
          <a:bodyPr/>
          <a:lstStyle/>
          <a:p>
            <a:endParaRPr lang="ro-RO"/>
          </a:p>
        </p:txBody>
      </p:sp>
      <p:sp>
        <p:nvSpPr>
          <p:cNvPr id="6" name="Substituent număr diapozitiv 5"/>
          <p:cNvSpPr>
            <a:spLocks noGrp="1"/>
          </p:cNvSpPr>
          <p:nvPr>
            <p:ph type="sldNum" sz="quarter" idx="12"/>
          </p:nvPr>
        </p:nvSpPr>
        <p:spPr/>
        <p:txBody>
          <a:bodyPr/>
          <a:lstStyle/>
          <a:p>
            <a:fld id="{C703319B-64D0-4DB2-A2D9-A9893BCFFD3E}" type="slidenum">
              <a:rPr lang="ro-RO" smtClean="0"/>
              <a:pPr/>
              <a:t>‹#›</a:t>
            </a:fld>
            <a:endParaRPr lang="ro-RO"/>
          </a:p>
        </p:txBody>
      </p:sp>
    </p:spTree>
  </p:cSld>
  <p:clrMapOvr>
    <a:masterClrMapping/>
  </p:clrMapOvr>
  <p:transition>
    <p:zo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Necompletat">
    <p:spTree>
      <p:nvGrpSpPr>
        <p:cNvPr id="1" name=""/>
        <p:cNvGrpSpPr/>
        <p:nvPr/>
      </p:nvGrpSpPr>
      <p:grpSpPr>
        <a:xfrm>
          <a:off x="0" y="0"/>
          <a:ext cx="0" cy="0"/>
          <a:chOff x="0" y="0"/>
          <a:chExt cx="0" cy="0"/>
        </a:xfrm>
      </p:grpSpPr>
      <p:sp>
        <p:nvSpPr>
          <p:cNvPr id="3" name="Substituent dată 2"/>
          <p:cNvSpPr>
            <a:spLocks noGrp="1"/>
          </p:cNvSpPr>
          <p:nvPr>
            <p:ph type="dt" sz="half" idx="10"/>
          </p:nvPr>
        </p:nvSpPr>
        <p:spPr/>
        <p:txBody>
          <a:bodyPr/>
          <a:lstStyle/>
          <a:p>
            <a:fld id="{526FBA19-A73E-49D7-973D-F209508F49A7}" type="datetimeFigureOut">
              <a:rPr lang="ro-RO" smtClean="0"/>
              <a:pPr/>
              <a:t>20.05.2016</a:t>
            </a:fld>
            <a:endParaRPr lang="ro-RO"/>
          </a:p>
        </p:txBody>
      </p:sp>
      <p:sp>
        <p:nvSpPr>
          <p:cNvPr id="24" name="Substituent subsol 23"/>
          <p:cNvSpPr>
            <a:spLocks noGrp="1"/>
          </p:cNvSpPr>
          <p:nvPr>
            <p:ph type="ftr" sz="quarter" idx="11"/>
          </p:nvPr>
        </p:nvSpPr>
        <p:spPr/>
        <p:txBody>
          <a:bodyPr/>
          <a:lstStyle/>
          <a:p>
            <a:endParaRPr lang="ro-RO"/>
          </a:p>
        </p:txBody>
      </p:sp>
      <p:sp>
        <p:nvSpPr>
          <p:cNvPr id="7" name="Substituent număr diapozitiv 6"/>
          <p:cNvSpPr>
            <a:spLocks noGrp="1"/>
          </p:cNvSpPr>
          <p:nvPr>
            <p:ph type="sldNum" sz="quarter" idx="12"/>
          </p:nvPr>
        </p:nvSpPr>
        <p:spPr/>
        <p:txBody>
          <a:bodyPr/>
          <a:lstStyle/>
          <a:p>
            <a:fld id="{C703319B-64D0-4DB2-A2D9-A9893BCFFD3E}" type="slidenum">
              <a:rPr lang="ro-RO" smtClean="0"/>
              <a:pPr/>
              <a:t>‹#›</a:t>
            </a:fld>
            <a:endParaRPr lang="ro-RO"/>
          </a:p>
        </p:txBody>
      </p:sp>
    </p:spTree>
  </p:cSld>
  <p:clrMapOvr>
    <a:masterClrMapping/>
  </p:clrMapOvr>
  <p:transition>
    <p:zo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ținut cu legendă">
    <p:spTree>
      <p:nvGrpSpPr>
        <p:cNvPr id="1" name=""/>
        <p:cNvGrpSpPr/>
        <p:nvPr/>
      </p:nvGrpSpPr>
      <p:grpSpPr>
        <a:xfrm>
          <a:off x="0" y="0"/>
          <a:ext cx="0" cy="0"/>
          <a:chOff x="0" y="0"/>
          <a:chExt cx="0" cy="0"/>
        </a:xfrm>
      </p:grpSpPr>
      <p:sp>
        <p:nvSpPr>
          <p:cNvPr id="8" name="Conector drept 7"/>
          <p:cNvSpPr>
            <a:spLocks noChangeShapeType="1"/>
          </p:cNvSpPr>
          <p:nvPr/>
        </p:nvSpPr>
        <p:spPr bwMode="auto">
          <a:xfrm>
            <a:off x="514350" y="584912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00" tIns="45702" rIns="91400" bIns="45702" anchor="t" compatLnSpc="1"/>
          <a:lstStyle/>
          <a:p>
            <a:endParaRPr kumimoji="0" lang="en-US"/>
          </a:p>
        </p:txBody>
      </p:sp>
      <p:sp>
        <p:nvSpPr>
          <p:cNvPr id="12" name="Titlu 11"/>
          <p:cNvSpPr>
            <a:spLocks noGrp="1"/>
          </p:cNvSpPr>
          <p:nvPr>
            <p:ph type="title"/>
          </p:nvPr>
        </p:nvSpPr>
        <p:spPr>
          <a:xfrm>
            <a:off x="457200" y="5486400"/>
            <a:ext cx="8458200" cy="520700"/>
          </a:xfrm>
        </p:spPr>
        <p:txBody>
          <a:bodyPr anchor="ctr"/>
          <a:lstStyle>
            <a:lvl1pPr algn="l">
              <a:buNone/>
              <a:defRPr sz="2000" b="1"/>
            </a:lvl1pPr>
          </a:lstStyle>
          <a:p>
            <a:r>
              <a:rPr kumimoji="0" lang="ro-RO" smtClean="0"/>
              <a:t>Faceți clic pentru a edita stilul de titlu Coordonator</a:t>
            </a:r>
            <a:endParaRPr kumimoji="0" lang="en-US"/>
          </a:p>
        </p:txBody>
      </p:sp>
      <p:sp>
        <p:nvSpPr>
          <p:cNvPr id="26" name="Substituent text 25"/>
          <p:cNvSpPr>
            <a:spLocks noGrp="1"/>
          </p:cNvSpPr>
          <p:nvPr>
            <p:ph type="body" idx="2"/>
          </p:nvPr>
        </p:nvSpPr>
        <p:spPr>
          <a:xfrm>
            <a:off x="457202" y="609601"/>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o-RO" smtClean="0"/>
              <a:t>Faceți clic pentru a edita stilurile de text Coordonator</a:t>
            </a:r>
          </a:p>
        </p:txBody>
      </p:sp>
      <p:sp>
        <p:nvSpPr>
          <p:cNvPr id="14" name="Substituent conținut 13"/>
          <p:cNvSpPr>
            <a:spLocks noGrp="1"/>
          </p:cNvSpPr>
          <p:nvPr>
            <p:ph sz="half" idx="1"/>
          </p:nvPr>
        </p:nvSpPr>
        <p:spPr>
          <a:xfrm>
            <a:off x="3575050" y="609601"/>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ro-RO" smtClean="0"/>
              <a:t>Faceți clic pentru a edita stilurile de text Coordonator</a:t>
            </a:r>
          </a:p>
          <a:p>
            <a:pPr lvl="1" eaLnBrk="1" latinLnBrk="0" hangingPunct="1"/>
            <a:r>
              <a:rPr lang="ro-RO" smtClean="0"/>
              <a:t>Al doilea nivel</a:t>
            </a:r>
          </a:p>
          <a:p>
            <a:pPr lvl="2" eaLnBrk="1" latinLnBrk="0" hangingPunct="1"/>
            <a:r>
              <a:rPr lang="ro-RO" smtClean="0"/>
              <a:t>Al treilea nivel</a:t>
            </a:r>
          </a:p>
          <a:p>
            <a:pPr lvl="3" eaLnBrk="1" latinLnBrk="0" hangingPunct="1"/>
            <a:r>
              <a:rPr lang="ro-RO" smtClean="0"/>
              <a:t>Al patrulea nivel</a:t>
            </a:r>
          </a:p>
          <a:p>
            <a:pPr lvl="4" eaLnBrk="1" latinLnBrk="0" hangingPunct="1"/>
            <a:r>
              <a:rPr lang="ro-RO" smtClean="0"/>
              <a:t>Al cincilea nivel</a:t>
            </a:r>
            <a:endParaRPr kumimoji="0" lang="en-US"/>
          </a:p>
        </p:txBody>
      </p:sp>
      <p:sp>
        <p:nvSpPr>
          <p:cNvPr id="25" name="Substituent dată 24"/>
          <p:cNvSpPr>
            <a:spLocks noGrp="1"/>
          </p:cNvSpPr>
          <p:nvPr>
            <p:ph type="dt" sz="half" idx="10"/>
          </p:nvPr>
        </p:nvSpPr>
        <p:spPr/>
        <p:txBody>
          <a:bodyPr/>
          <a:lstStyle/>
          <a:p>
            <a:fld id="{526FBA19-A73E-49D7-973D-F209508F49A7}" type="datetimeFigureOut">
              <a:rPr lang="ro-RO" smtClean="0"/>
              <a:pPr/>
              <a:t>20.05.2016</a:t>
            </a:fld>
            <a:endParaRPr lang="ro-RO"/>
          </a:p>
        </p:txBody>
      </p:sp>
      <p:sp>
        <p:nvSpPr>
          <p:cNvPr id="29" name="Substituent subsol 28"/>
          <p:cNvSpPr>
            <a:spLocks noGrp="1"/>
          </p:cNvSpPr>
          <p:nvPr>
            <p:ph type="ftr" sz="quarter" idx="11"/>
          </p:nvPr>
        </p:nvSpPr>
        <p:spPr/>
        <p:txBody>
          <a:bodyPr/>
          <a:lstStyle/>
          <a:p>
            <a:endParaRPr lang="ro-RO"/>
          </a:p>
        </p:txBody>
      </p:sp>
      <p:sp>
        <p:nvSpPr>
          <p:cNvPr id="7" name="Substituent număr diapozitiv 6"/>
          <p:cNvSpPr>
            <a:spLocks noGrp="1"/>
          </p:cNvSpPr>
          <p:nvPr>
            <p:ph type="sldNum" sz="quarter" idx="12"/>
          </p:nvPr>
        </p:nvSpPr>
        <p:spPr/>
        <p:txBody>
          <a:bodyPr/>
          <a:lstStyle/>
          <a:p>
            <a:fld id="{C703319B-64D0-4DB2-A2D9-A9893BCFFD3E}" type="slidenum">
              <a:rPr lang="ro-RO" smtClean="0"/>
              <a:pPr/>
              <a:t>‹#›</a:t>
            </a:fld>
            <a:endParaRPr lang="ro-RO"/>
          </a:p>
        </p:txBody>
      </p:sp>
    </p:spTree>
  </p:cSld>
  <p:clrMapOvr>
    <a:masterClrMapping/>
  </p:clrMapOvr>
  <p:transition>
    <p:zo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1"/>
            <a:ext cx="8229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4" name="Date Placeholder 13"/>
          <p:cNvSpPr>
            <a:spLocks noGrp="1"/>
          </p:cNvSpPr>
          <p:nvPr>
            <p:ph type="dt" sz="half" idx="14"/>
          </p:nvPr>
        </p:nvSpPr>
        <p:spPr/>
        <p:txBody>
          <a:bodyPr/>
          <a:lstStyle/>
          <a:p>
            <a:fld id="{1D8BD707-D9CF-40AE-B4C6-C98DA3205C09}" type="datetimeFigureOut">
              <a:rPr lang="en-US" smtClean="0"/>
              <a:pPr/>
              <a:t>5/20/2016</a:t>
            </a:fld>
            <a:endParaRPr lang="en-US"/>
          </a:p>
        </p:txBody>
      </p:sp>
      <p:sp>
        <p:nvSpPr>
          <p:cNvPr id="15" name="Slide Number Placeholder 14"/>
          <p:cNvSpPr>
            <a:spLocks noGrp="1"/>
          </p:cNvSpPr>
          <p:nvPr>
            <p:ph type="sldNum" sz="quarter" idx="15"/>
          </p:nvPr>
        </p:nvSpPr>
        <p:spPr/>
        <p:txBody>
          <a:bodyPr/>
          <a:lstStyle>
            <a:lvl1pPr algn="ctr">
              <a:defRPr/>
            </a:lvl1pPr>
          </a:lstStyle>
          <a:p>
            <a:fld id="{B6F15528-21DE-4FAA-801E-634DDDAF4B2B}" type="slidenum">
              <a:rPr lang="en-US" smtClean="0"/>
              <a:pPr/>
              <a:t>‹#›</a:t>
            </a:fld>
            <a:endParaRPr lang="en-US"/>
          </a:p>
        </p:txBody>
      </p:sp>
      <p:sp>
        <p:nvSpPr>
          <p:cNvPr id="16" name="Footer Placeholder 15"/>
          <p:cNvSpPr>
            <a:spLocks noGrp="1"/>
          </p:cNvSpPr>
          <p:nvPr>
            <p:ph type="ftr" sz="quarter" idx="16"/>
          </p:nvPr>
        </p:nvSpPr>
        <p:spPr/>
        <p:txBody>
          <a:bodyPr/>
          <a:lstStyle/>
          <a:p>
            <a:endParaRPr lang="en-US"/>
          </a:p>
        </p:txBody>
      </p:sp>
      <p:sp>
        <p:nvSpPr>
          <p:cNvPr id="17" name="Title 16"/>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Imagine cu legendă">
    <p:spTree>
      <p:nvGrpSpPr>
        <p:cNvPr id="1" name=""/>
        <p:cNvGrpSpPr/>
        <p:nvPr/>
      </p:nvGrpSpPr>
      <p:grpSpPr>
        <a:xfrm>
          <a:off x="0" y="0"/>
          <a:ext cx="0" cy="0"/>
          <a:chOff x="0" y="0"/>
          <a:chExt cx="0" cy="0"/>
        </a:xfrm>
      </p:grpSpPr>
      <p:sp>
        <p:nvSpPr>
          <p:cNvPr id="13" name="Substituent imagine 12"/>
          <p:cNvSpPr>
            <a:spLocks noGrp="1"/>
          </p:cNvSpPr>
          <p:nvPr>
            <p:ph type="pic" idx="1"/>
          </p:nvPr>
        </p:nvSpPr>
        <p:spPr>
          <a:xfrm>
            <a:off x="3505200" y="616638"/>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ro-RO" smtClean="0"/>
              <a:t>Faceți clic pe pictogramă pentru a adăuga o imagine</a:t>
            </a:r>
            <a:endParaRPr kumimoji="0" lang="en-US" dirty="0"/>
          </a:p>
        </p:txBody>
      </p:sp>
      <p:sp>
        <p:nvSpPr>
          <p:cNvPr id="7" name="Substituent dată 6"/>
          <p:cNvSpPr>
            <a:spLocks noGrp="1"/>
          </p:cNvSpPr>
          <p:nvPr>
            <p:ph type="dt" sz="half" idx="10"/>
          </p:nvPr>
        </p:nvSpPr>
        <p:spPr/>
        <p:txBody>
          <a:bodyPr/>
          <a:lstStyle/>
          <a:p>
            <a:fld id="{526FBA19-A73E-49D7-973D-F209508F49A7}" type="datetimeFigureOut">
              <a:rPr lang="ro-RO" smtClean="0"/>
              <a:pPr/>
              <a:t>20.05.2016</a:t>
            </a:fld>
            <a:endParaRPr lang="ro-RO"/>
          </a:p>
        </p:txBody>
      </p:sp>
      <p:sp>
        <p:nvSpPr>
          <p:cNvPr id="5" name="Substituent subsol 4"/>
          <p:cNvSpPr>
            <a:spLocks noGrp="1"/>
          </p:cNvSpPr>
          <p:nvPr>
            <p:ph type="ftr" sz="quarter" idx="11"/>
          </p:nvPr>
        </p:nvSpPr>
        <p:spPr/>
        <p:txBody>
          <a:bodyPr/>
          <a:lstStyle/>
          <a:p>
            <a:endParaRPr lang="ro-RO"/>
          </a:p>
        </p:txBody>
      </p:sp>
      <p:sp>
        <p:nvSpPr>
          <p:cNvPr id="31" name="Substituent număr diapozitiv 30"/>
          <p:cNvSpPr>
            <a:spLocks noGrp="1"/>
          </p:cNvSpPr>
          <p:nvPr>
            <p:ph type="sldNum" sz="quarter" idx="12"/>
          </p:nvPr>
        </p:nvSpPr>
        <p:spPr/>
        <p:txBody>
          <a:bodyPr/>
          <a:lstStyle/>
          <a:p>
            <a:fld id="{C703319B-64D0-4DB2-A2D9-A9893BCFFD3E}" type="slidenum">
              <a:rPr lang="ro-RO" smtClean="0"/>
              <a:pPr/>
              <a:t>‹#›</a:t>
            </a:fld>
            <a:endParaRPr lang="ro-RO"/>
          </a:p>
        </p:txBody>
      </p:sp>
      <p:sp>
        <p:nvSpPr>
          <p:cNvPr id="17" name="Titlu 16"/>
          <p:cNvSpPr>
            <a:spLocks noGrp="1"/>
          </p:cNvSpPr>
          <p:nvPr>
            <p:ph type="title"/>
          </p:nvPr>
        </p:nvSpPr>
        <p:spPr>
          <a:xfrm>
            <a:off x="381000" y="4993760"/>
            <a:ext cx="5867400" cy="522288"/>
          </a:xfrm>
        </p:spPr>
        <p:txBody>
          <a:bodyPr anchor="ctr"/>
          <a:lstStyle>
            <a:lvl1pPr algn="l">
              <a:buNone/>
              <a:defRPr sz="2000" b="1"/>
            </a:lvl1pPr>
          </a:lstStyle>
          <a:p>
            <a:r>
              <a:rPr kumimoji="0" lang="ro-RO" smtClean="0"/>
              <a:t>Faceți clic pentru a edita stilul de titlu Coordonator</a:t>
            </a:r>
            <a:endParaRPr kumimoji="0" lang="en-US"/>
          </a:p>
        </p:txBody>
      </p:sp>
      <p:sp>
        <p:nvSpPr>
          <p:cNvPr id="26" name="Substituent text 25"/>
          <p:cNvSpPr>
            <a:spLocks noGrp="1"/>
          </p:cNvSpPr>
          <p:nvPr>
            <p:ph type="body" sz="half" idx="2"/>
          </p:nvPr>
        </p:nvSpPr>
        <p:spPr>
          <a:xfrm>
            <a:off x="381000" y="5533218"/>
            <a:ext cx="5867400" cy="768350"/>
          </a:xfrm>
        </p:spPr>
        <p:txBody>
          <a:bodyPr lIns="109683"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ro-RO" smtClean="0"/>
              <a:t>Faceți clic pentru a edita stilurile de text Coordonator</a:t>
            </a:r>
          </a:p>
        </p:txBody>
      </p:sp>
    </p:spTree>
  </p:cSld>
  <p:clrMapOvr>
    <a:masterClrMapping/>
  </p:clrMapOvr>
  <p:transition>
    <p:zo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ext vertical și titlu">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kumimoji="0" lang="ro-RO" smtClean="0"/>
              <a:t>Faceți clic pentru a edita stilul de titlu Coordonator</a:t>
            </a:r>
            <a:endParaRPr kumimoji="0" lang="en-US"/>
          </a:p>
        </p:txBody>
      </p:sp>
      <p:sp>
        <p:nvSpPr>
          <p:cNvPr id="3" name="Substituent text vertical 2"/>
          <p:cNvSpPr>
            <a:spLocks noGrp="1"/>
          </p:cNvSpPr>
          <p:nvPr>
            <p:ph type="body" orient="vert" idx="1"/>
          </p:nvPr>
        </p:nvSpPr>
        <p:spPr/>
        <p:txBody>
          <a:bodyPr vert="eaVert"/>
          <a:lstStyle/>
          <a:p>
            <a:pPr lvl="0" eaLnBrk="1" latinLnBrk="0" hangingPunct="1"/>
            <a:r>
              <a:rPr lang="ro-RO" smtClean="0"/>
              <a:t>Faceți clic pentru a edita stilurile de text Coordonator</a:t>
            </a:r>
          </a:p>
          <a:p>
            <a:pPr lvl="1" eaLnBrk="1" latinLnBrk="0" hangingPunct="1"/>
            <a:r>
              <a:rPr lang="ro-RO" smtClean="0"/>
              <a:t>Al doilea nivel</a:t>
            </a:r>
          </a:p>
          <a:p>
            <a:pPr lvl="2" eaLnBrk="1" latinLnBrk="0" hangingPunct="1"/>
            <a:r>
              <a:rPr lang="ro-RO" smtClean="0"/>
              <a:t>Al treilea nivel</a:t>
            </a:r>
          </a:p>
          <a:p>
            <a:pPr lvl="3" eaLnBrk="1" latinLnBrk="0" hangingPunct="1"/>
            <a:r>
              <a:rPr lang="ro-RO" smtClean="0"/>
              <a:t>Al patrulea nivel</a:t>
            </a:r>
          </a:p>
          <a:p>
            <a:pPr lvl="4" eaLnBrk="1" latinLnBrk="0" hangingPunct="1"/>
            <a:r>
              <a:rPr lang="ro-RO" smtClean="0"/>
              <a:t>Al cincilea nivel</a:t>
            </a:r>
            <a:endParaRPr kumimoji="0" lang="en-US"/>
          </a:p>
        </p:txBody>
      </p:sp>
      <p:sp>
        <p:nvSpPr>
          <p:cNvPr id="4" name="Substituent dată 3"/>
          <p:cNvSpPr>
            <a:spLocks noGrp="1"/>
          </p:cNvSpPr>
          <p:nvPr>
            <p:ph type="dt" sz="half" idx="10"/>
          </p:nvPr>
        </p:nvSpPr>
        <p:spPr/>
        <p:txBody>
          <a:bodyPr/>
          <a:lstStyle/>
          <a:p>
            <a:fld id="{526FBA19-A73E-49D7-973D-F209508F49A7}" type="datetimeFigureOut">
              <a:rPr lang="ro-RO" smtClean="0"/>
              <a:pPr/>
              <a:t>20.05.2016</a:t>
            </a:fld>
            <a:endParaRPr lang="ro-RO"/>
          </a:p>
        </p:txBody>
      </p:sp>
      <p:sp>
        <p:nvSpPr>
          <p:cNvPr id="5" name="Substituent subsol 4"/>
          <p:cNvSpPr>
            <a:spLocks noGrp="1"/>
          </p:cNvSpPr>
          <p:nvPr>
            <p:ph type="ftr" sz="quarter" idx="11"/>
          </p:nvPr>
        </p:nvSpPr>
        <p:spPr/>
        <p:txBody>
          <a:bodyPr/>
          <a:lstStyle/>
          <a:p>
            <a:endParaRPr lang="ro-RO"/>
          </a:p>
        </p:txBody>
      </p:sp>
      <p:sp>
        <p:nvSpPr>
          <p:cNvPr id="6" name="Substituent număr diapozitiv 5"/>
          <p:cNvSpPr>
            <a:spLocks noGrp="1"/>
          </p:cNvSpPr>
          <p:nvPr>
            <p:ph type="sldNum" sz="quarter" idx="12"/>
          </p:nvPr>
        </p:nvSpPr>
        <p:spPr/>
        <p:txBody>
          <a:bodyPr/>
          <a:lstStyle/>
          <a:p>
            <a:fld id="{C703319B-64D0-4DB2-A2D9-A9893BCFFD3E}" type="slidenum">
              <a:rPr lang="ro-RO" smtClean="0"/>
              <a:pPr/>
              <a:t>‹#›</a:t>
            </a:fld>
            <a:endParaRPr lang="ro-RO"/>
          </a:p>
        </p:txBody>
      </p:sp>
    </p:spTree>
  </p:cSld>
  <p:clrMapOvr>
    <a:masterClrMapping/>
  </p:clrMapOvr>
  <p:transition>
    <p:zo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Titlu vertical și text">
    <p:spTree>
      <p:nvGrpSpPr>
        <p:cNvPr id="1" name=""/>
        <p:cNvGrpSpPr/>
        <p:nvPr/>
      </p:nvGrpSpPr>
      <p:grpSpPr>
        <a:xfrm>
          <a:off x="0" y="0"/>
          <a:ext cx="0" cy="0"/>
          <a:chOff x="0" y="0"/>
          <a:chExt cx="0" cy="0"/>
        </a:xfrm>
      </p:grpSpPr>
      <p:sp>
        <p:nvSpPr>
          <p:cNvPr id="2" name="Titlu vertical 1"/>
          <p:cNvSpPr>
            <a:spLocks noGrp="1"/>
          </p:cNvSpPr>
          <p:nvPr>
            <p:ph type="title" orient="vert"/>
          </p:nvPr>
        </p:nvSpPr>
        <p:spPr>
          <a:xfrm>
            <a:off x="6858002" y="549280"/>
            <a:ext cx="1828800" cy="5851525"/>
          </a:xfrm>
        </p:spPr>
        <p:txBody>
          <a:bodyPr vert="eaVert"/>
          <a:lstStyle/>
          <a:p>
            <a:r>
              <a:rPr kumimoji="0" lang="ro-RO" smtClean="0"/>
              <a:t>Faceți clic pentru a edita stilul de titlu Coordonator</a:t>
            </a:r>
            <a:endParaRPr kumimoji="0" lang="en-US"/>
          </a:p>
        </p:txBody>
      </p:sp>
      <p:sp>
        <p:nvSpPr>
          <p:cNvPr id="3" name="Substituent text vertical 2"/>
          <p:cNvSpPr>
            <a:spLocks noGrp="1"/>
          </p:cNvSpPr>
          <p:nvPr>
            <p:ph type="body" orient="vert" idx="1"/>
          </p:nvPr>
        </p:nvSpPr>
        <p:spPr>
          <a:xfrm>
            <a:off x="457200" y="549280"/>
            <a:ext cx="6248400" cy="5851525"/>
          </a:xfrm>
        </p:spPr>
        <p:txBody>
          <a:bodyPr vert="eaVert"/>
          <a:lstStyle/>
          <a:p>
            <a:pPr lvl="0" eaLnBrk="1" latinLnBrk="0" hangingPunct="1"/>
            <a:r>
              <a:rPr lang="ro-RO" smtClean="0"/>
              <a:t>Faceți clic pentru a edita stilurile de text Coordonator</a:t>
            </a:r>
          </a:p>
          <a:p>
            <a:pPr lvl="1" eaLnBrk="1" latinLnBrk="0" hangingPunct="1"/>
            <a:r>
              <a:rPr lang="ro-RO" smtClean="0"/>
              <a:t>Al doilea nivel</a:t>
            </a:r>
          </a:p>
          <a:p>
            <a:pPr lvl="2" eaLnBrk="1" latinLnBrk="0" hangingPunct="1"/>
            <a:r>
              <a:rPr lang="ro-RO" smtClean="0"/>
              <a:t>Al treilea nivel</a:t>
            </a:r>
          </a:p>
          <a:p>
            <a:pPr lvl="3" eaLnBrk="1" latinLnBrk="0" hangingPunct="1"/>
            <a:r>
              <a:rPr lang="ro-RO" smtClean="0"/>
              <a:t>Al patrulea nivel</a:t>
            </a:r>
          </a:p>
          <a:p>
            <a:pPr lvl="4" eaLnBrk="1" latinLnBrk="0" hangingPunct="1"/>
            <a:r>
              <a:rPr lang="ro-RO" smtClean="0"/>
              <a:t>Al cincilea nivel</a:t>
            </a:r>
            <a:endParaRPr kumimoji="0" lang="en-US"/>
          </a:p>
        </p:txBody>
      </p:sp>
      <p:sp>
        <p:nvSpPr>
          <p:cNvPr id="4" name="Substituent dată 3"/>
          <p:cNvSpPr>
            <a:spLocks noGrp="1"/>
          </p:cNvSpPr>
          <p:nvPr>
            <p:ph type="dt" sz="half" idx="10"/>
          </p:nvPr>
        </p:nvSpPr>
        <p:spPr/>
        <p:txBody>
          <a:bodyPr/>
          <a:lstStyle/>
          <a:p>
            <a:fld id="{526FBA19-A73E-49D7-973D-F209508F49A7}" type="datetimeFigureOut">
              <a:rPr lang="ro-RO" smtClean="0"/>
              <a:pPr/>
              <a:t>20.05.2016</a:t>
            </a:fld>
            <a:endParaRPr lang="ro-RO"/>
          </a:p>
        </p:txBody>
      </p:sp>
      <p:sp>
        <p:nvSpPr>
          <p:cNvPr id="5" name="Substituent subsol 4"/>
          <p:cNvSpPr>
            <a:spLocks noGrp="1"/>
          </p:cNvSpPr>
          <p:nvPr>
            <p:ph type="ftr" sz="quarter" idx="11"/>
          </p:nvPr>
        </p:nvSpPr>
        <p:spPr/>
        <p:txBody>
          <a:bodyPr/>
          <a:lstStyle/>
          <a:p>
            <a:endParaRPr lang="ro-RO"/>
          </a:p>
        </p:txBody>
      </p:sp>
      <p:sp>
        <p:nvSpPr>
          <p:cNvPr id="6" name="Substituent număr diapozitiv 5"/>
          <p:cNvSpPr>
            <a:spLocks noGrp="1"/>
          </p:cNvSpPr>
          <p:nvPr>
            <p:ph type="sldNum" sz="quarter" idx="12"/>
          </p:nvPr>
        </p:nvSpPr>
        <p:spPr/>
        <p:txBody>
          <a:bodyPr/>
          <a:lstStyle/>
          <a:p>
            <a:fld id="{C703319B-64D0-4DB2-A2D9-A9893BCFFD3E}" type="slidenum">
              <a:rPr lang="ro-RO" smtClean="0"/>
              <a:pPr/>
              <a:t>‹#›</a:t>
            </a:fld>
            <a:endParaRPr lang="ro-RO"/>
          </a:p>
        </p:txBody>
      </p:sp>
    </p:spTree>
  </p:cSld>
  <p:clrMapOvr>
    <a:masterClrMapping/>
  </p:clrMapOvr>
  <p:transition>
    <p:zo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zitiv titlu">
    <p:spTree>
      <p:nvGrpSpPr>
        <p:cNvPr id="1" name=""/>
        <p:cNvGrpSpPr/>
        <p:nvPr/>
      </p:nvGrpSpPr>
      <p:grpSpPr>
        <a:xfrm>
          <a:off x="0" y="0"/>
          <a:ext cx="0" cy="0"/>
          <a:chOff x="0" y="0"/>
          <a:chExt cx="0" cy="0"/>
        </a:xfrm>
      </p:grpSpPr>
      <p:sp>
        <p:nvSpPr>
          <p:cNvPr id="2" name="Titlu 1"/>
          <p:cNvSpPr>
            <a:spLocks noGrp="1"/>
          </p:cNvSpPr>
          <p:nvPr>
            <p:ph type="ctrTitle"/>
          </p:nvPr>
        </p:nvSpPr>
        <p:spPr>
          <a:xfrm>
            <a:off x="685800" y="2130434"/>
            <a:ext cx="7772400" cy="1470025"/>
          </a:xfrm>
        </p:spPr>
        <p:txBody>
          <a:bodyPr/>
          <a:lstStyle/>
          <a:p>
            <a:r>
              <a:rPr lang="ro-RO" smtClean="0"/>
              <a:t>Faceți clic pentru a edita stilul de titlu Coordonator</a:t>
            </a:r>
            <a:endParaRPr lang="en-US"/>
          </a:p>
        </p:txBody>
      </p:sp>
      <p:sp>
        <p:nvSpPr>
          <p:cNvPr id="3" name="Subtitlu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7011" indent="0" algn="ctr">
              <a:buNone/>
              <a:defRPr>
                <a:solidFill>
                  <a:schemeClr val="tx1">
                    <a:tint val="75000"/>
                  </a:schemeClr>
                </a:solidFill>
              </a:defRPr>
            </a:lvl2pPr>
            <a:lvl3pPr marL="914021" indent="0" algn="ctr">
              <a:buNone/>
              <a:defRPr>
                <a:solidFill>
                  <a:schemeClr val="tx1">
                    <a:tint val="75000"/>
                  </a:schemeClr>
                </a:solidFill>
              </a:defRPr>
            </a:lvl3pPr>
            <a:lvl4pPr marL="1371032" indent="0" algn="ctr">
              <a:buNone/>
              <a:defRPr>
                <a:solidFill>
                  <a:schemeClr val="tx1">
                    <a:tint val="75000"/>
                  </a:schemeClr>
                </a:solidFill>
              </a:defRPr>
            </a:lvl4pPr>
            <a:lvl5pPr marL="1828041" indent="0" algn="ctr">
              <a:buNone/>
              <a:defRPr>
                <a:solidFill>
                  <a:schemeClr val="tx1">
                    <a:tint val="75000"/>
                  </a:schemeClr>
                </a:solidFill>
              </a:defRPr>
            </a:lvl5pPr>
            <a:lvl6pPr marL="2285052" indent="0" algn="ctr">
              <a:buNone/>
              <a:defRPr>
                <a:solidFill>
                  <a:schemeClr val="tx1">
                    <a:tint val="75000"/>
                  </a:schemeClr>
                </a:solidFill>
              </a:defRPr>
            </a:lvl6pPr>
            <a:lvl7pPr marL="2742062" indent="0" algn="ctr">
              <a:buNone/>
              <a:defRPr>
                <a:solidFill>
                  <a:schemeClr val="tx1">
                    <a:tint val="75000"/>
                  </a:schemeClr>
                </a:solidFill>
              </a:defRPr>
            </a:lvl7pPr>
            <a:lvl8pPr marL="3199072" indent="0" algn="ctr">
              <a:buNone/>
              <a:defRPr>
                <a:solidFill>
                  <a:schemeClr val="tx1">
                    <a:tint val="75000"/>
                  </a:schemeClr>
                </a:solidFill>
              </a:defRPr>
            </a:lvl8pPr>
            <a:lvl9pPr marL="3656083" indent="0" algn="ctr">
              <a:buNone/>
              <a:defRPr>
                <a:solidFill>
                  <a:schemeClr val="tx1">
                    <a:tint val="75000"/>
                  </a:schemeClr>
                </a:solidFill>
              </a:defRPr>
            </a:lvl9pPr>
          </a:lstStyle>
          <a:p>
            <a:r>
              <a:rPr lang="ro-RO" smtClean="0"/>
              <a:t>Faceți clic pentru editarea stilului de subtitlu al coordonatorului</a:t>
            </a:r>
            <a:endParaRPr lang="en-US"/>
          </a:p>
        </p:txBody>
      </p:sp>
      <p:sp>
        <p:nvSpPr>
          <p:cNvPr id="4" name="Substituent dată 3"/>
          <p:cNvSpPr>
            <a:spLocks noGrp="1"/>
          </p:cNvSpPr>
          <p:nvPr>
            <p:ph type="dt" sz="half" idx="10"/>
          </p:nvPr>
        </p:nvSpPr>
        <p:spPr/>
        <p:txBody>
          <a:bodyPr/>
          <a:lstStyle/>
          <a:p>
            <a:fld id="{69E7B2AD-34D6-4093-8772-DC8079B6D005}" type="datetimeFigureOut">
              <a:rPr lang="en-US" smtClean="0"/>
              <a:pPr/>
              <a:t>5/20/2016</a:t>
            </a:fld>
            <a:endParaRPr lang="en-US"/>
          </a:p>
        </p:txBody>
      </p:sp>
      <p:sp>
        <p:nvSpPr>
          <p:cNvPr id="5" name="Substituent subsol 4"/>
          <p:cNvSpPr>
            <a:spLocks noGrp="1"/>
          </p:cNvSpPr>
          <p:nvPr>
            <p:ph type="ftr" sz="quarter" idx="11"/>
          </p:nvPr>
        </p:nvSpPr>
        <p:spPr/>
        <p:txBody>
          <a:bodyPr/>
          <a:lstStyle/>
          <a:p>
            <a:endParaRPr lang="en-US"/>
          </a:p>
        </p:txBody>
      </p:sp>
      <p:sp>
        <p:nvSpPr>
          <p:cNvPr id="6" name="Substituent număr diapozitiv 5"/>
          <p:cNvSpPr>
            <a:spLocks noGrp="1"/>
          </p:cNvSpPr>
          <p:nvPr>
            <p:ph type="sldNum" sz="quarter" idx="12"/>
          </p:nvPr>
        </p:nvSpPr>
        <p:spPr/>
        <p:txBody>
          <a:bodyPr/>
          <a:lstStyle/>
          <a:p>
            <a:fld id="{1E923D44-A265-4C35-B3D9-34A1C005FE0F}" type="slidenum">
              <a:rPr lang="en-US" smtClean="0"/>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u și conținut">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lang="ro-RO" smtClean="0"/>
              <a:t>Faceți clic pentru a edita stilul de titlu Coordonator</a:t>
            </a:r>
            <a:endParaRPr lang="en-US"/>
          </a:p>
        </p:txBody>
      </p:sp>
      <p:sp>
        <p:nvSpPr>
          <p:cNvPr id="3" name="Substituent conținut 2"/>
          <p:cNvSpPr>
            <a:spLocks noGrp="1"/>
          </p:cNvSpPr>
          <p:nvPr>
            <p:ph idx="1"/>
          </p:nvPr>
        </p:nvSpPr>
        <p:spPr/>
        <p:txBody>
          <a:bodyPr/>
          <a:lstStyle/>
          <a:p>
            <a:pPr lvl="0"/>
            <a:r>
              <a:rPr lang="ro-RO" smtClean="0"/>
              <a:t>Faceți clic pentru a edita stilurile de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en-US"/>
          </a:p>
        </p:txBody>
      </p:sp>
      <p:sp>
        <p:nvSpPr>
          <p:cNvPr id="4" name="Substituent dată 3"/>
          <p:cNvSpPr>
            <a:spLocks noGrp="1"/>
          </p:cNvSpPr>
          <p:nvPr>
            <p:ph type="dt" sz="half" idx="10"/>
          </p:nvPr>
        </p:nvSpPr>
        <p:spPr/>
        <p:txBody>
          <a:bodyPr/>
          <a:lstStyle/>
          <a:p>
            <a:fld id="{69E7B2AD-34D6-4093-8772-DC8079B6D005}" type="datetimeFigureOut">
              <a:rPr lang="en-US" smtClean="0"/>
              <a:pPr/>
              <a:t>5/20/2016</a:t>
            </a:fld>
            <a:endParaRPr lang="en-US"/>
          </a:p>
        </p:txBody>
      </p:sp>
      <p:sp>
        <p:nvSpPr>
          <p:cNvPr id="5" name="Substituent subsol 4"/>
          <p:cNvSpPr>
            <a:spLocks noGrp="1"/>
          </p:cNvSpPr>
          <p:nvPr>
            <p:ph type="ftr" sz="quarter" idx="11"/>
          </p:nvPr>
        </p:nvSpPr>
        <p:spPr/>
        <p:txBody>
          <a:bodyPr/>
          <a:lstStyle/>
          <a:p>
            <a:endParaRPr lang="en-US"/>
          </a:p>
        </p:txBody>
      </p:sp>
      <p:sp>
        <p:nvSpPr>
          <p:cNvPr id="6" name="Substituent număr diapozitiv 5"/>
          <p:cNvSpPr>
            <a:spLocks noGrp="1"/>
          </p:cNvSpPr>
          <p:nvPr>
            <p:ph type="sldNum" sz="quarter" idx="12"/>
          </p:nvPr>
        </p:nvSpPr>
        <p:spPr/>
        <p:txBody>
          <a:bodyPr/>
          <a:lstStyle/>
          <a:p>
            <a:fld id="{1E923D44-A265-4C35-B3D9-34A1C005FE0F}" type="slidenum">
              <a:rPr lang="en-US" smtClean="0"/>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Antet secțiune">
    <p:spTree>
      <p:nvGrpSpPr>
        <p:cNvPr id="1" name=""/>
        <p:cNvGrpSpPr/>
        <p:nvPr/>
      </p:nvGrpSpPr>
      <p:grpSpPr>
        <a:xfrm>
          <a:off x="0" y="0"/>
          <a:ext cx="0" cy="0"/>
          <a:chOff x="0" y="0"/>
          <a:chExt cx="0" cy="0"/>
        </a:xfrm>
      </p:grpSpPr>
      <p:sp>
        <p:nvSpPr>
          <p:cNvPr id="2" name="Titlu 1"/>
          <p:cNvSpPr>
            <a:spLocks noGrp="1"/>
          </p:cNvSpPr>
          <p:nvPr>
            <p:ph type="title"/>
          </p:nvPr>
        </p:nvSpPr>
        <p:spPr>
          <a:xfrm>
            <a:off x="722313" y="4406910"/>
            <a:ext cx="7772400" cy="1362075"/>
          </a:xfrm>
        </p:spPr>
        <p:txBody>
          <a:bodyPr anchor="t"/>
          <a:lstStyle>
            <a:lvl1pPr algn="l">
              <a:defRPr sz="4000" b="1" cap="all"/>
            </a:lvl1pPr>
          </a:lstStyle>
          <a:p>
            <a:r>
              <a:rPr lang="ro-RO" smtClean="0"/>
              <a:t>Faceți clic pentru a edita stilul de titlu Coordonator</a:t>
            </a:r>
            <a:endParaRPr lang="en-US"/>
          </a:p>
        </p:txBody>
      </p:sp>
      <p:sp>
        <p:nvSpPr>
          <p:cNvPr id="3" name="Substituent text 2"/>
          <p:cNvSpPr>
            <a:spLocks noGrp="1"/>
          </p:cNvSpPr>
          <p:nvPr>
            <p:ph type="body" idx="1"/>
          </p:nvPr>
        </p:nvSpPr>
        <p:spPr>
          <a:xfrm>
            <a:off x="722313" y="2906722"/>
            <a:ext cx="7772400" cy="1500187"/>
          </a:xfrm>
        </p:spPr>
        <p:txBody>
          <a:bodyPr anchor="b"/>
          <a:lstStyle>
            <a:lvl1pPr marL="0" indent="0">
              <a:buNone/>
              <a:defRPr sz="2000">
                <a:solidFill>
                  <a:schemeClr val="tx1">
                    <a:tint val="75000"/>
                  </a:schemeClr>
                </a:solidFill>
              </a:defRPr>
            </a:lvl1pPr>
            <a:lvl2pPr marL="457011" indent="0">
              <a:buNone/>
              <a:defRPr sz="1800">
                <a:solidFill>
                  <a:schemeClr val="tx1">
                    <a:tint val="75000"/>
                  </a:schemeClr>
                </a:solidFill>
              </a:defRPr>
            </a:lvl2pPr>
            <a:lvl3pPr marL="914021" indent="0">
              <a:buNone/>
              <a:defRPr sz="1600">
                <a:solidFill>
                  <a:schemeClr val="tx1">
                    <a:tint val="75000"/>
                  </a:schemeClr>
                </a:solidFill>
              </a:defRPr>
            </a:lvl3pPr>
            <a:lvl4pPr marL="1371032" indent="0">
              <a:buNone/>
              <a:defRPr sz="1400">
                <a:solidFill>
                  <a:schemeClr val="tx1">
                    <a:tint val="75000"/>
                  </a:schemeClr>
                </a:solidFill>
              </a:defRPr>
            </a:lvl4pPr>
            <a:lvl5pPr marL="1828041" indent="0">
              <a:buNone/>
              <a:defRPr sz="1400">
                <a:solidFill>
                  <a:schemeClr val="tx1">
                    <a:tint val="75000"/>
                  </a:schemeClr>
                </a:solidFill>
              </a:defRPr>
            </a:lvl5pPr>
            <a:lvl6pPr marL="2285052" indent="0">
              <a:buNone/>
              <a:defRPr sz="1400">
                <a:solidFill>
                  <a:schemeClr val="tx1">
                    <a:tint val="75000"/>
                  </a:schemeClr>
                </a:solidFill>
              </a:defRPr>
            </a:lvl6pPr>
            <a:lvl7pPr marL="2742062" indent="0">
              <a:buNone/>
              <a:defRPr sz="1400">
                <a:solidFill>
                  <a:schemeClr val="tx1">
                    <a:tint val="75000"/>
                  </a:schemeClr>
                </a:solidFill>
              </a:defRPr>
            </a:lvl7pPr>
            <a:lvl8pPr marL="3199072" indent="0">
              <a:buNone/>
              <a:defRPr sz="1400">
                <a:solidFill>
                  <a:schemeClr val="tx1">
                    <a:tint val="75000"/>
                  </a:schemeClr>
                </a:solidFill>
              </a:defRPr>
            </a:lvl8pPr>
            <a:lvl9pPr marL="3656083" indent="0">
              <a:buNone/>
              <a:defRPr sz="1400">
                <a:solidFill>
                  <a:schemeClr val="tx1">
                    <a:tint val="75000"/>
                  </a:schemeClr>
                </a:solidFill>
              </a:defRPr>
            </a:lvl9pPr>
          </a:lstStyle>
          <a:p>
            <a:pPr lvl="0"/>
            <a:r>
              <a:rPr lang="ro-RO" smtClean="0"/>
              <a:t>Faceți clic pentru a edita stilurile de text Coordonator</a:t>
            </a:r>
          </a:p>
        </p:txBody>
      </p:sp>
      <p:sp>
        <p:nvSpPr>
          <p:cNvPr id="4" name="Substituent dată 3"/>
          <p:cNvSpPr>
            <a:spLocks noGrp="1"/>
          </p:cNvSpPr>
          <p:nvPr>
            <p:ph type="dt" sz="half" idx="10"/>
          </p:nvPr>
        </p:nvSpPr>
        <p:spPr/>
        <p:txBody>
          <a:bodyPr/>
          <a:lstStyle/>
          <a:p>
            <a:fld id="{69E7B2AD-34D6-4093-8772-DC8079B6D005}" type="datetimeFigureOut">
              <a:rPr lang="en-US" smtClean="0"/>
              <a:pPr/>
              <a:t>5/20/2016</a:t>
            </a:fld>
            <a:endParaRPr lang="en-US"/>
          </a:p>
        </p:txBody>
      </p:sp>
      <p:sp>
        <p:nvSpPr>
          <p:cNvPr id="5" name="Substituent subsol 4"/>
          <p:cNvSpPr>
            <a:spLocks noGrp="1"/>
          </p:cNvSpPr>
          <p:nvPr>
            <p:ph type="ftr" sz="quarter" idx="11"/>
          </p:nvPr>
        </p:nvSpPr>
        <p:spPr/>
        <p:txBody>
          <a:bodyPr/>
          <a:lstStyle/>
          <a:p>
            <a:endParaRPr lang="en-US"/>
          </a:p>
        </p:txBody>
      </p:sp>
      <p:sp>
        <p:nvSpPr>
          <p:cNvPr id="6" name="Substituent număr diapozitiv 5"/>
          <p:cNvSpPr>
            <a:spLocks noGrp="1"/>
          </p:cNvSpPr>
          <p:nvPr>
            <p:ph type="sldNum" sz="quarter" idx="12"/>
          </p:nvPr>
        </p:nvSpPr>
        <p:spPr/>
        <p:txBody>
          <a:bodyPr/>
          <a:lstStyle/>
          <a:p>
            <a:fld id="{1E923D44-A265-4C35-B3D9-34A1C005FE0F}" type="slidenum">
              <a:rPr lang="en-US" smtClean="0"/>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ouă tipuri de conținut">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lang="ro-RO" smtClean="0"/>
              <a:t>Faceți clic pentru a edita stilul de titlu Coordonator</a:t>
            </a:r>
            <a:endParaRPr lang="en-US"/>
          </a:p>
        </p:txBody>
      </p:sp>
      <p:sp>
        <p:nvSpPr>
          <p:cNvPr id="3" name="Substituent conținut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o-RO" smtClean="0"/>
              <a:t>Faceți clic pentru a edita stilurile de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en-US"/>
          </a:p>
        </p:txBody>
      </p:sp>
      <p:sp>
        <p:nvSpPr>
          <p:cNvPr id="4" name="Substituent conținut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o-RO" smtClean="0"/>
              <a:t>Faceți clic pentru a edita stilurile de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en-US"/>
          </a:p>
        </p:txBody>
      </p:sp>
      <p:sp>
        <p:nvSpPr>
          <p:cNvPr id="5" name="Substituent dată 4"/>
          <p:cNvSpPr>
            <a:spLocks noGrp="1"/>
          </p:cNvSpPr>
          <p:nvPr>
            <p:ph type="dt" sz="half" idx="10"/>
          </p:nvPr>
        </p:nvSpPr>
        <p:spPr/>
        <p:txBody>
          <a:bodyPr/>
          <a:lstStyle/>
          <a:p>
            <a:fld id="{69E7B2AD-34D6-4093-8772-DC8079B6D005}" type="datetimeFigureOut">
              <a:rPr lang="en-US" smtClean="0"/>
              <a:pPr/>
              <a:t>5/20/2016</a:t>
            </a:fld>
            <a:endParaRPr lang="en-US"/>
          </a:p>
        </p:txBody>
      </p:sp>
      <p:sp>
        <p:nvSpPr>
          <p:cNvPr id="6" name="Substituent subsol 5"/>
          <p:cNvSpPr>
            <a:spLocks noGrp="1"/>
          </p:cNvSpPr>
          <p:nvPr>
            <p:ph type="ftr" sz="quarter" idx="11"/>
          </p:nvPr>
        </p:nvSpPr>
        <p:spPr/>
        <p:txBody>
          <a:bodyPr/>
          <a:lstStyle/>
          <a:p>
            <a:endParaRPr lang="en-US"/>
          </a:p>
        </p:txBody>
      </p:sp>
      <p:sp>
        <p:nvSpPr>
          <p:cNvPr id="7" name="Substituent număr diapozitiv 6"/>
          <p:cNvSpPr>
            <a:spLocks noGrp="1"/>
          </p:cNvSpPr>
          <p:nvPr>
            <p:ph type="sldNum" sz="quarter" idx="12"/>
          </p:nvPr>
        </p:nvSpPr>
        <p:spPr/>
        <p:txBody>
          <a:bodyPr/>
          <a:lstStyle/>
          <a:p>
            <a:fld id="{1E923D44-A265-4C35-B3D9-34A1C005FE0F}" type="slidenum">
              <a:rPr lang="en-US" smtClean="0"/>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ție">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lvl1pPr>
              <a:defRPr/>
            </a:lvl1pPr>
          </a:lstStyle>
          <a:p>
            <a:r>
              <a:rPr lang="ro-RO" smtClean="0"/>
              <a:t>Faceți clic pentru a edita stilul de titlu Coordonator</a:t>
            </a:r>
            <a:endParaRPr lang="en-US"/>
          </a:p>
        </p:txBody>
      </p:sp>
      <p:sp>
        <p:nvSpPr>
          <p:cNvPr id="3" name="Substituent text 2"/>
          <p:cNvSpPr>
            <a:spLocks noGrp="1"/>
          </p:cNvSpPr>
          <p:nvPr>
            <p:ph type="body" idx="1"/>
          </p:nvPr>
        </p:nvSpPr>
        <p:spPr>
          <a:xfrm>
            <a:off x="457200" y="1535114"/>
            <a:ext cx="4040188" cy="639762"/>
          </a:xfrm>
        </p:spPr>
        <p:txBody>
          <a:bodyPr anchor="b"/>
          <a:lstStyle>
            <a:lvl1pPr marL="0" indent="0">
              <a:buNone/>
              <a:defRPr sz="2400" b="1"/>
            </a:lvl1pPr>
            <a:lvl2pPr marL="457011" indent="0">
              <a:buNone/>
              <a:defRPr sz="2000" b="1"/>
            </a:lvl2pPr>
            <a:lvl3pPr marL="914021" indent="0">
              <a:buNone/>
              <a:defRPr sz="1800" b="1"/>
            </a:lvl3pPr>
            <a:lvl4pPr marL="1371032" indent="0">
              <a:buNone/>
              <a:defRPr sz="1600" b="1"/>
            </a:lvl4pPr>
            <a:lvl5pPr marL="1828041" indent="0">
              <a:buNone/>
              <a:defRPr sz="1600" b="1"/>
            </a:lvl5pPr>
            <a:lvl6pPr marL="2285052" indent="0">
              <a:buNone/>
              <a:defRPr sz="1600" b="1"/>
            </a:lvl6pPr>
            <a:lvl7pPr marL="2742062" indent="0">
              <a:buNone/>
              <a:defRPr sz="1600" b="1"/>
            </a:lvl7pPr>
            <a:lvl8pPr marL="3199072" indent="0">
              <a:buNone/>
              <a:defRPr sz="1600" b="1"/>
            </a:lvl8pPr>
            <a:lvl9pPr marL="3656083" indent="0">
              <a:buNone/>
              <a:defRPr sz="1600" b="1"/>
            </a:lvl9pPr>
          </a:lstStyle>
          <a:p>
            <a:pPr lvl="0"/>
            <a:r>
              <a:rPr lang="ro-RO" smtClean="0"/>
              <a:t>Faceți clic pentru a edita stilurile de text Coordonator</a:t>
            </a:r>
          </a:p>
        </p:txBody>
      </p:sp>
      <p:sp>
        <p:nvSpPr>
          <p:cNvPr id="4" name="Substituent conținut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o-RO" smtClean="0"/>
              <a:t>Faceți clic pentru a edita stilurile de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en-US"/>
          </a:p>
        </p:txBody>
      </p:sp>
      <p:sp>
        <p:nvSpPr>
          <p:cNvPr id="5" name="Substituent text 4"/>
          <p:cNvSpPr>
            <a:spLocks noGrp="1"/>
          </p:cNvSpPr>
          <p:nvPr>
            <p:ph type="body" sz="quarter" idx="3"/>
          </p:nvPr>
        </p:nvSpPr>
        <p:spPr>
          <a:xfrm>
            <a:off x="4645028" y="1535114"/>
            <a:ext cx="4041775" cy="639762"/>
          </a:xfrm>
        </p:spPr>
        <p:txBody>
          <a:bodyPr anchor="b"/>
          <a:lstStyle>
            <a:lvl1pPr marL="0" indent="0">
              <a:buNone/>
              <a:defRPr sz="2400" b="1"/>
            </a:lvl1pPr>
            <a:lvl2pPr marL="457011" indent="0">
              <a:buNone/>
              <a:defRPr sz="2000" b="1"/>
            </a:lvl2pPr>
            <a:lvl3pPr marL="914021" indent="0">
              <a:buNone/>
              <a:defRPr sz="1800" b="1"/>
            </a:lvl3pPr>
            <a:lvl4pPr marL="1371032" indent="0">
              <a:buNone/>
              <a:defRPr sz="1600" b="1"/>
            </a:lvl4pPr>
            <a:lvl5pPr marL="1828041" indent="0">
              <a:buNone/>
              <a:defRPr sz="1600" b="1"/>
            </a:lvl5pPr>
            <a:lvl6pPr marL="2285052" indent="0">
              <a:buNone/>
              <a:defRPr sz="1600" b="1"/>
            </a:lvl6pPr>
            <a:lvl7pPr marL="2742062" indent="0">
              <a:buNone/>
              <a:defRPr sz="1600" b="1"/>
            </a:lvl7pPr>
            <a:lvl8pPr marL="3199072" indent="0">
              <a:buNone/>
              <a:defRPr sz="1600" b="1"/>
            </a:lvl8pPr>
            <a:lvl9pPr marL="3656083" indent="0">
              <a:buNone/>
              <a:defRPr sz="1600" b="1"/>
            </a:lvl9pPr>
          </a:lstStyle>
          <a:p>
            <a:pPr lvl="0"/>
            <a:r>
              <a:rPr lang="ro-RO" smtClean="0"/>
              <a:t>Faceți clic pentru a edita stilurile de text Coordonator</a:t>
            </a:r>
          </a:p>
        </p:txBody>
      </p:sp>
      <p:sp>
        <p:nvSpPr>
          <p:cNvPr id="6" name="Substituent conținut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o-RO" smtClean="0"/>
              <a:t>Faceți clic pentru a edita stilurile de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en-US"/>
          </a:p>
        </p:txBody>
      </p:sp>
      <p:sp>
        <p:nvSpPr>
          <p:cNvPr id="7" name="Substituent dată 6"/>
          <p:cNvSpPr>
            <a:spLocks noGrp="1"/>
          </p:cNvSpPr>
          <p:nvPr>
            <p:ph type="dt" sz="half" idx="10"/>
          </p:nvPr>
        </p:nvSpPr>
        <p:spPr/>
        <p:txBody>
          <a:bodyPr/>
          <a:lstStyle/>
          <a:p>
            <a:fld id="{69E7B2AD-34D6-4093-8772-DC8079B6D005}" type="datetimeFigureOut">
              <a:rPr lang="en-US" smtClean="0"/>
              <a:pPr/>
              <a:t>5/20/2016</a:t>
            </a:fld>
            <a:endParaRPr lang="en-US"/>
          </a:p>
        </p:txBody>
      </p:sp>
      <p:sp>
        <p:nvSpPr>
          <p:cNvPr id="8" name="Substituent subsol 7"/>
          <p:cNvSpPr>
            <a:spLocks noGrp="1"/>
          </p:cNvSpPr>
          <p:nvPr>
            <p:ph type="ftr" sz="quarter" idx="11"/>
          </p:nvPr>
        </p:nvSpPr>
        <p:spPr/>
        <p:txBody>
          <a:bodyPr/>
          <a:lstStyle/>
          <a:p>
            <a:endParaRPr lang="en-US"/>
          </a:p>
        </p:txBody>
      </p:sp>
      <p:sp>
        <p:nvSpPr>
          <p:cNvPr id="9" name="Substituent număr diapozitiv 8"/>
          <p:cNvSpPr>
            <a:spLocks noGrp="1"/>
          </p:cNvSpPr>
          <p:nvPr>
            <p:ph type="sldNum" sz="quarter" idx="12"/>
          </p:nvPr>
        </p:nvSpPr>
        <p:spPr/>
        <p:txBody>
          <a:bodyPr/>
          <a:lstStyle/>
          <a:p>
            <a:fld id="{1E923D44-A265-4C35-B3D9-34A1C005FE0F}" type="slidenum">
              <a:rPr lang="en-US" smtClean="0"/>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Doar titlu">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lang="ro-RO" smtClean="0"/>
              <a:t>Faceți clic pentru a edita stilul de titlu Coordonator</a:t>
            </a:r>
            <a:endParaRPr lang="en-US"/>
          </a:p>
        </p:txBody>
      </p:sp>
      <p:sp>
        <p:nvSpPr>
          <p:cNvPr id="3" name="Substituent dată 2"/>
          <p:cNvSpPr>
            <a:spLocks noGrp="1"/>
          </p:cNvSpPr>
          <p:nvPr>
            <p:ph type="dt" sz="half" idx="10"/>
          </p:nvPr>
        </p:nvSpPr>
        <p:spPr/>
        <p:txBody>
          <a:bodyPr/>
          <a:lstStyle/>
          <a:p>
            <a:fld id="{69E7B2AD-34D6-4093-8772-DC8079B6D005}" type="datetimeFigureOut">
              <a:rPr lang="en-US" smtClean="0"/>
              <a:pPr/>
              <a:t>5/20/2016</a:t>
            </a:fld>
            <a:endParaRPr lang="en-US"/>
          </a:p>
        </p:txBody>
      </p:sp>
      <p:sp>
        <p:nvSpPr>
          <p:cNvPr id="4" name="Substituent subsol 3"/>
          <p:cNvSpPr>
            <a:spLocks noGrp="1"/>
          </p:cNvSpPr>
          <p:nvPr>
            <p:ph type="ftr" sz="quarter" idx="11"/>
          </p:nvPr>
        </p:nvSpPr>
        <p:spPr/>
        <p:txBody>
          <a:bodyPr/>
          <a:lstStyle/>
          <a:p>
            <a:endParaRPr lang="en-US"/>
          </a:p>
        </p:txBody>
      </p:sp>
      <p:sp>
        <p:nvSpPr>
          <p:cNvPr id="5" name="Substituent număr diapozitiv 4"/>
          <p:cNvSpPr>
            <a:spLocks noGrp="1"/>
          </p:cNvSpPr>
          <p:nvPr>
            <p:ph type="sldNum" sz="quarter" idx="12"/>
          </p:nvPr>
        </p:nvSpPr>
        <p:spPr/>
        <p:txBody>
          <a:bodyPr/>
          <a:lstStyle/>
          <a:p>
            <a:fld id="{1E923D44-A265-4C35-B3D9-34A1C005FE0F}" type="slidenum">
              <a:rPr lang="en-US" smtClean="0"/>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Necompletat">
    <p:spTree>
      <p:nvGrpSpPr>
        <p:cNvPr id="1" name=""/>
        <p:cNvGrpSpPr/>
        <p:nvPr/>
      </p:nvGrpSpPr>
      <p:grpSpPr>
        <a:xfrm>
          <a:off x="0" y="0"/>
          <a:ext cx="0" cy="0"/>
          <a:chOff x="0" y="0"/>
          <a:chExt cx="0" cy="0"/>
        </a:xfrm>
      </p:grpSpPr>
      <p:sp>
        <p:nvSpPr>
          <p:cNvPr id="2" name="Substituent dată 1"/>
          <p:cNvSpPr>
            <a:spLocks noGrp="1"/>
          </p:cNvSpPr>
          <p:nvPr>
            <p:ph type="dt" sz="half" idx="10"/>
          </p:nvPr>
        </p:nvSpPr>
        <p:spPr/>
        <p:txBody>
          <a:bodyPr/>
          <a:lstStyle/>
          <a:p>
            <a:fld id="{69E7B2AD-34D6-4093-8772-DC8079B6D005}" type="datetimeFigureOut">
              <a:rPr lang="en-US" smtClean="0"/>
              <a:pPr/>
              <a:t>5/20/2016</a:t>
            </a:fld>
            <a:endParaRPr lang="en-US"/>
          </a:p>
        </p:txBody>
      </p:sp>
      <p:sp>
        <p:nvSpPr>
          <p:cNvPr id="3" name="Substituent subsol 2"/>
          <p:cNvSpPr>
            <a:spLocks noGrp="1"/>
          </p:cNvSpPr>
          <p:nvPr>
            <p:ph type="ftr" sz="quarter" idx="11"/>
          </p:nvPr>
        </p:nvSpPr>
        <p:spPr/>
        <p:txBody>
          <a:bodyPr/>
          <a:lstStyle/>
          <a:p>
            <a:endParaRPr lang="en-US"/>
          </a:p>
        </p:txBody>
      </p:sp>
      <p:sp>
        <p:nvSpPr>
          <p:cNvPr id="4" name="Substituent număr diapozitiv 3"/>
          <p:cNvSpPr>
            <a:spLocks noGrp="1"/>
          </p:cNvSpPr>
          <p:nvPr>
            <p:ph type="sldNum" sz="quarter" idx="12"/>
          </p:nvPr>
        </p:nvSpPr>
        <p:spPr/>
        <p:txBody>
          <a:bodyPr/>
          <a:lstStyle/>
          <a:p>
            <a:fld id="{1E923D44-A265-4C35-B3D9-34A1C005FE0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D8BD707-D9CF-40AE-B4C6-C98DA3205C09}" type="datetimeFigureOut">
              <a:rPr lang="en-US" smtClean="0"/>
              <a:pPr/>
              <a:t>5/20/2016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2" name="Title 1"/>
          <p:cNvSpPr>
            <a:spLocks noGrp="1"/>
          </p:cNvSpPr>
          <p:nvPr>
            <p:ph type="title"/>
          </p:nvPr>
        </p:nvSpPr>
        <p:spPr>
          <a:xfrm>
            <a:off x="685800" y="3505201"/>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cxnSp>
        <p:nvCxnSpPr>
          <p:cNvPr id="7" name="Straight Connector 6"/>
          <p:cNvCxnSpPr/>
          <p:nvPr/>
        </p:nvCxnSpPr>
        <p:spPr>
          <a:xfrm>
            <a:off x="685800" y="491700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ținut cu legendă">
    <p:spTree>
      <p:nvGrpSpPr>
        <p:cNvPr id="1" name=""/>
        <p:cNvGrpSpPr/>
        <p:nvPr/>
      </p:nvGrpSpPr>
      <p:grpSpPr>
        <a:xfrm>
          <a:off x="0" y="0"/>
          <a:ext cx="0" cy="0"/>
          <a:chOff x="0" y="0"/>
          <a:chExt cx="0" cy="0"/>
        </a:xfrm>
      </p:grpSpPr>
      <p:sp>
        <p:nvSpPr>
          <p:cNvPr id="2" name="Titlu 1"/>
          <p:cNvSpPr>
            <a:spLocks noGrp="1"/>
          </p:cNvSpPr>
          <p:nvPr>
            <p:ph type="title"/>
          </p:nvPr>
        </p:nvSpPr>
        <p:spPr>
          <a:xfrm>
            <a:off x="457202" y="273050"/>
            <a:ext cx="3008313" cy="1162050"/>
          </a:xfrm>
        </p:spPr>
        <p:txBody>
          <a:bodyPr anchor="b"/>
          <a:lstStyle>
            <a:lvl1pPr algn="l">
              <a:defRPr sz="2000" b="1"/>
            </a:lvl1pPr>
          </a:lstStyle>
          <a:p>
            <a:r>
              <a:rPr lang="ro-RO" smtClean="0"/>
              <a:t>Faceți clic pentru a edita stilul de titlu Coordonator</a:t>
            </a:r>
            <a:endParaRPr lang="en-US"/>
          </a:p>
        </p:txBody>
      </p:sp>
      <p:sp>
        <p:nvSpPr>
          <p:cNvPr id="3" name="Substituent conținut 2"/>
          <p:cNvSpPr>
            <a:spLocks noGrp="1"/>
          </p:cNvSpPr>
          <p:nvPr>
            <p:ph idx="1"/>
          </p:nvPr>
        </p:nvSpPr>
        <p:spPr>
          <a:xfrm>
            <a:off x="3575056" y="27306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o-RO" smtClean="0"/>
              <a:t>Faceți clic pentru a edita stilurile de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en-US"/>
          </a:p>
        </p:txBody>
      </p:sp>
      <p:sp>
        <p:nvSpPr>
          <p:cNvPr id="4" name="Substituent text 3"/>
          <p:cNvSpPr>
            <a:spLocks noGrp="1"/>
          </p:cNvSpPr>
          <p:nvPr>
            <p:ph type="body" sz="half" idx="2"/>
          </p:nvPr>
        </p:nvSpPr>
        <p:spPr>
          <a:xfrm>
            <a:off x="457202" y="1435104"/>
            <a:ext cx="3008313" cy="4691063"/>
          </a:xfrm>
        </p:spPr>
        <p:txBody>
          <a:bodyPr/>
          <a:lstStyle>
            <a:lvl1pPr marL="0" indent="0">
              <a:buNone/>
              <a:defRPr sz="1400"/>
            </a:lvl1pPr>
            <a:lvl2pPr marL="457011" indent="0">
              <a:buNone/>
              <a:defRPr sz="1200"/>
            </a:lvl2pPr>
            <a:lvl3pPr marL="914021" indent="0">
              <a:buNone/>
              <a:defRPr sz="1000"/>
            </a:lvl3pPr>
            <a:lvl4pPr marL="1371032" indent="0">
              <a:buNone/>
              <a:defRPr sz="900"/>
            </a:lvl4pPr>
            <a:lvl5pPr marL="1828041" indent="0">
              <a:buNone/>
              <a:defRPr sz="900"/>
            </a:lvl5pPr>
            <a:lvl6pPr marL="2285052" indent="0">
              <a:buNone/>
              <a:defRPr sz="900"/>
            </a:lvl6pPr>
            <a:lvl7pPr marL="2742062" indent="0">
              <a:buNone/>
              <a:defRPr sz="900"/>
            </a:lvl7pPr>
            <a:lvl8pPr marL="3199072" indent="0">
              <a:buNone/>
              <a:defRPr sz="900"/>
            </a:lvl8pPr>
            <a:lvl9pPr marL="3656083" indent="0">
              <a:buNone/>
              <a:defRPr sz="900"/>
            </a:lvl9pPr>
          </a:lstStyle>
          <a:p>
            <a:pPr lvl="0"/>
            <a:r>
              <a:rPr lang="ro-RO" smtClean="0"/>
              <a:t>Faceți clic pentru a edita stilurile de text Coordonator</a:t>
            </a:r>
          </a:p>
        </p:txBody>
      </p:sp>
      <p:sp>
        <p:nvSpPr>
          <p:cNvPr id="5" name="Substituent dată 4"/>
          <p:cNvSpPr>
            <a:spLocks noGrp="1"/>
          </p:cNvSpPr>
          <p:nvPr>
            <p:ph type="dt" sz="half" idx="10"/>
          </p:nvPr>
        </p:nvSpPr>
        <p:spPr/>
        <p:txBody>
          <a:bodyPr/>
          <a:lstStyle/>
          <a:p>
            <a:fld id="{69E7B2AD-34D6-4093-8772-DC8079B6D005}" type="datetimeFigureOut">
              <a:rPr lang="en-US" smtClean="0"/>
              <a:pPr/>
              <a:t>5/20/2016</a:t>
            </a:fld>
            <a:endParaRPr lang="en-US"/>
          </a:p>
        </p:txBody>
      </p:sp>
      <p:sp>
        <p:nvSpPr>
          <p:cNvPr id="6" name="Substituent subsol 5"/>
          <p:cNvSpPr>
            <a:spLocks noGrp="1"/>
          </p:cNvSpPr>
          <p:nvPr>
            <p:ph type="ftr" sz="quarter" idx="11"/>
          </p:nvPr>
        </p:nvSpPr>
        <p:spPr/>
        <p:txBody>
          <a:bodyPr/>
          <a:lstStyle/>
          <a:p>
            <a:endParaRPr lang="en-US"/>
          </a:p>
        </p:txBody>
      </p:sp>
      <p:sp>
        <p:nvSpPr>
          <p:cNvPr id="7" name="Substituent număr diapozitiv 6"/>
          <p:cNvSpPr>
            <a:spLocks noGrp="1"/>
          </p:cNvSpPr>
          <p:nvPr>
            <p:ph type="sldNum" sz="quarter" idx="12"/>
          </p:nvPr>
        </p:nvSpPr>
        <p:spPr/>
        <p:txBody>
          <a:bodyPr/>
          <a:lstStyle/>
          <a:p>
            <a:fld id="{1E923D44-A265-4C35-B3D9-34A1C005FE0F}" type="slidenum">
              <a:rPr lang="en-US" smtClean="0"/>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ine cu legendă">
    <p:spTree>
      <p:nvGrpSpPr>
        <p:cNvPr id="1" name=""/>
        <p:cNvGrpSpPr/>
        <p:nvPr/>
      </p:nvGrpSpPr>
      <p:grpSpPr>
        <a:xfrm>
          <a:off x="0" y="0"/>
          <a:ext cx="0" cy="0"/>
          <a:chOff x="0" y="0"/>
          <a:chExt cx="0" cy="0"/>
        </a:xfrm>
      </p:grpSpPr>
      <p:sp>
        <p:nvSpPr>
          <p:cNvPr id="2" name="Titlu 1"/>
          <p:cNvSpPr>
            <a:spLocks noGrp="1"/>
          </p:cNvSpPr>
          <p:nvPr>
            <p:ph type="title"/>
          </p:nvPr>
        </p:nvSpPr>
        <p:spPr>
          <a:xfrm>
            <a:off x="1792288" y="4800600"/>
            <a:ext cx="5486400" cy="566738"/>
          </a:xfrm>
        </p:spPr>
        <p:txBody>
          <a:bodyPr anchor="b"/>
          <a:lstStyle>
            <a:lvl1pPr algn="l">
              <a:defRPr sz="2000" b="1"/>
            </a:lvl1pPr>
          </a:lstStyle>
          <a:p>
            <a:r>
              <a:rPr lang="ro-RO" smtClean="0"/>
              <a:t>Faceți clic pentru a edita stilul de titlu Coordonator</a:t>
            </a:r>
            <a:endParaRPr lang="en-US"/>
          </a:p>
        </p:txBody>
      </p:sp>
      <p:sp>
        <p:nvSpPr>
          <p:cNvPr id="3" name="Substituent imagine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1" indent="0">
              <a:buNone/>
              <a:defRPr sz="2400"/>
            </a:lvl3pPr>
            <a:lvl4pPr marL="1371032" indent="0">
              <a:buNone/>
              <a:defRPr sz="2000"/>
            </a:lvl4pPr>
            <a:lvl5pPr marL="1828041" indent="0">
              <a:buNone/>
              <a:defRPr sz="2000"/>
            </a:lvl5pPr>
            <a:lvl6pPr marL="2285052" indent="0">
              <a:buNone/>
              <a:defRPr sz="2000"/>
            </a:lvl6pPr>
            <a:lvl7pPr marL="2742062" indent="0">
              <a:buNone/>
              <a:defRPr sz="2000"/>
            </a:lvl7pPr>
            <a:lvl8pPr marL="3199072" indent="0">
              <a:buNone/>
              <a:defRPr sz="2000"/>
            </a:lvl8pPr>
            <a:lvl9pPr marL="3656083" indent="0">
              <a:buNone/>
              <a:defRPr sz="2000"/>
            </a:lvl9pPr>
          </a:lstStyle>
          <a:p>
            <a:endParaRPr lang="en-US"/>
          </a:p>
        </p:txBody>
      </p:sp>
      <p:sp>
        <p:nvSpPr>
          <p:cNvPr id="4" name="Substituent text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1" indent="0">
              <a:buNone/>
              <a:defRPr sz="1000"/>
            </a:lvl3pPr>
            <a:lvl4pPr marL="1371032" indent="0">
              <a:buNone/>
              <a:defRPr sz="900"/>
            </a:lvl4pPr>
            <a:lvl5pPr marL="1828041" indent="0">
              <a:buNone/>
              <a:defRPr sz="900"/>
            </a:lvl5pPr>
            <a:lvl6pPr marL="2285052" indent="0">
              <a:buNone/>
              <a:defRPr sz="900"/>
            </a:lvl6pPr>
            <a:lvl7pPr marL="2742062" indent="0">
              <a:buNone/>
              <a:defRPr sz="900"/>
            </a:lvl7pPr>
            <a:lvl8pPr marL="3199072" indent="0">
              <a:buNone/>
              <a:defRPr sz="900"/>
            </a:lvl8pPr>
            <a:lvl9pPr marL="3656083" indent="0">
              <a:buNone/>
              <a:defRPr sz="900"/>
            </a:lvl9pPr>
          </a:lstStyle>
          <a:p>
            <a:pPr lvl="0"/>
            <a:r>
              <a:rPr lang="ro-RO" smtClean="0"/>
              <a:t>Faceți clic pentru a edita stilurile de text Coordonator</a:t>
            </a:r>
          </a:p>
        </p:txBody>
      </p:sp>
      <p:sp>
        <p:nvSpPr>
          <p:cNvPr id="5" name="Substituent dată 4"/>
          <p:cNvSpPr>
            <a:spLocks noGrp="1"/>
          </p:cNvSpPr>
          <p:nvPr>
            <p:ph type="dt" sz="half" idx="10"/>
          </p:nvPr>
        </p:nvSpPr>
        <p:spPr/>
        <p:txBody>
          <a:bodyPr/>
          <a:lstStyle/>
          <a:p>
            <a:fld id="{69E7B2AD-34D6-4093-8772-DC8079B6D005}" type="datetimeFigureOut">
              <a:rPr lang="en-US" smtClean="0"/>
              <a:pPr/>
              <a:t>5/20/2016</a:t>
            </a:fld>
            <a:endParaRPr lang="en-US"/>
          </a:p>
        </p:txBody>
      </p:sp>
      <p:sp>
        <p:nvSpPr>
          <p:cNvPr id="6" name="Substituent subsol 5"/>
          <p:cNvSpPr>
            <a:spLocks noGrp="1"/>
          </p:cNvSpPr>
          <p:nvPr>
            <p:ph type="ftr" sz="quarter" idx="11"/>
          </p:nvPr>
        </p:nvSpPr>
        <p:spPr/>
        <p:txBody>
          <a:bodyPr/>
          <a:lstStyle/>
          <a:p>
            <a:endParaRPr lang="en-US"/>
          </a:p>
        </p:txBody>
      </p:sp>
      <p:sp>
        <p:nvSpPr>
          <p:cNvPr id="7" name="Substituent număr diapozitiv 6"/>
          <p:cNvSpPr>
            <a:spLocks noGrp="1"/>
          </p:cNvSpPr>
          <p:nvPr>
            <p:ph type="sldNum" sz="quarter" idx="12"/>
          </p:nvPr>
        </p:nvSpPr>
        <p:spPr/>
        <p:txBody>
          <a:bodyPr/>
          <a:lstStyle/>
          <a:p>
            <a:fld id="{1E923D44-A265-4C35-B3D9-34A1C005FE0F}" type="slidenum">
              <a:rPr lang="en-US" smtClean="0"/>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ext vertical și titlu">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lang="ro-RO" smtClean="0"/>
              <a:t>Faceți clic pentru a edita stilul de titlu Coordonator</a:t>
            </a:r>
            <a:endParaRPr lang="en-US"/>
          </a:p>
        </p:txBody>
      </p:sp>
      <p:sp>
        <p:nvSpPr>
          <p:cNvPr id="3" name="Substituent text vertical 2"/>
          <p:cNvSpPr>
            <a:spLocks noGrp="1"/>
          </p:cNvSpPr>
          <p:nvPr>
            <p:ph type="body" orient="vert" idx="1"/>
          </p:nvPr>
        </p:nvSpPr>
        <p:spPr/>
        <p:txBody>
          <a:bodyPr vert="eaVert"/>
          <a:lstStyle/>
          <a:p>
            <a:pPr lvl="0"/>
            <a:r>
              <a:rPr lang="ro-RO" smtClean="0"/>
              <a:t>Faceți clic pentru a edita stilurile de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en-US"/>
          </a:p>
        </p:txBody>
      </p:sp>
      <p:sp>
        <p:nvSpPr>
          <p:cNvPr id="4" name="Substituent dată 3"/>
          <p:cNvSpPr>
            <a:spLocks noGrp="1"/>
          </p:cNvSpPr>
          <p:nvPr>
            <p:ph type="dt" sz="half" idx="10"/>
          </p:nvPr>
        </p:nvSpPr>
        <p:spPr/>
        <p:txBody>
          <a:bodyPr/>
          <a:lstStyle/>
          <a:p>
            <a:fld id="{69E7B2AD-34D6-4093-8772-DC8079B6D005}" type="datetimeFigureOut">
              <a:rPr lang="en-US" smtClean="0"/>
              <a:pPr/>
              <a:t>5/20/2016</a:t>
            </a:fld>
            <a:endParaRPr lang="en-US"/>
          </a:p>
        </p:txBody>
      </p:sp>
      <p:sp>
        <p:nvSpPr>
          <p:cNvPr id="5" name="Substituent subsol 4"/>
          <p:cNvSpPr>
            <a:spLocks noGrp="1"/>
          </p:cNvSpPr>
          <p:nvPr>
            <p:ph type="ftr" sz="quarter" idx="11"/>
          </p:nvPr>
        </p:nvSpPr>
        <p:spPr/>
        <p:txBody>
          <a:bodyPr/>
          <a:lstStyle/>
          <a:p>
            <a:endParaRPr lang="en-US"/>
          </a:p>
        </p:txBody>
      </p:sp>
      <p:sp>
        <p:nvSpPr>
          <p:cNvPr id="6" name="Substituent număr diapozitiv 5"/>
          <p:cNvSpPr>
            <a:spLocks noGrp="1"/>
          </p:cNvSpPr>
          <p:nvPr>
            <p:ph type="sldNum" sz="quarter" idx="12"/>
          </p:nvPr>
        </p:nvSpPr>
        <p:spPr/>
        <p:txBody>
          <a:bodyPr/>
          <a:lstStyle/>
          <a:p>
            <a:fld id="{1E923D44-A265-4C35-B3D9-34A1C005FE0F}" type="slidenum">
              <a:rPr lang="en-US" smtClean="0"/>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tlu vertical și text">
    <p:spTree>
      <p:nvGrpSpPr>
        <p:cNvPr id="1" name=""/>
        <p:cNvGrpSpPr/>
        <p:nvPr/>
      </p:nvGrpSpPr>
      <p:grpSpPr>
        <a:xfrm>
          <a:off x="0" y="0"/>
          <a:ext cx="0" cy="0"/>
          <a:chOff x="0" y="0"/>
          <a:chExt cx="0" cy="0"/>
        </a:xfrm>
      </p:grpSpPr>
      <p:sp>
        <p:nvSpPr>
          <p:cNvPr id="2" name="Titlu vertical 1"/>
          <p:cNvSpPr>
            <a:spLocks noGrp="1"/>
          </p:cNvSpPr>
          <p:nvPr>
            <p:ph type="title" orient="vert"/>
          </p:nvPr>
        </p:nvSpPr>
        <p:spPr>
          <a:xfrm>
            <a:off x="6629401" y="274648"/>
            <a:ext cx="2057400" cy="5851525"/>
          </a:xfrm>
        </p:spPr>
        <p:txBody>
          <a:bodyPr vert="eaVert"/>
          <a:lstStyle/>
          <a:p>
            <a:r>
              <a:rPr lang="ro-RO" smtClean="0"/>
              <a:t>Faceți clic pentru a edita stilul de titlu Coordonator</a:t>
            </a:r>
            <a:endParaRPr lang="en-US"/>
          </a:p>
        </p:txBody>
      </p:sp>
      <p:sp>
        <p:nvSpPr>
          <p:cNvPr id="3" name="Substituent text vertical 2"/>
          <p:cNvSpPr>
            <a:spLocks noGrp="1"/>
          </p:cNvSpPr>
          <p:nvPr>
            <p:ph type="body" orient="vert" idx="1"/>
          </p:nvPr>
        </p:nvSpPr>
        <p:spPr>
          <a:xfrm>
            <a:off x="457200" y="274648"/>
            <a:ext cx="6019800" cy="5851525"/>
          </a:xfrm>
        </p:spPr>
        <p:txBody>
          <a:bodyPr vert="eaVert"/>
          <a:lstStyle/>
          <a:p>
            <a:pPr lvl="0"/>
            <a:r>
              <a:rPr lang="ro-RO" smtClean="0"/>
              <a:t>Faceți clic pentru a edita stilurile de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en-US"/>
          </a:p>
        </p:txBody>
      </p:sp>
      <p:sp>
        <p:nvSpPr>
          <p:cNvPr id="4" name="Substituent dată 3"/>
          <p:cNvSpPr>
            <a:spLocks noGrp="1"/>
          </p:cNvSpPr>
          <p:nvPr>
            <p:ph type="dt" sz="half" idx="10"/>
          </p:nvPr>
        </p:nvSpPr>
        <p:spPr/>
        <p:txBody>
          <a:bodyPr/>
          <a:lstStyle/>
          <a:p>
            <a:fld id="{69E7B2AD-34D6-4093-8772-DC8079B6D005}" type="datetimeFigureOut">
              <a:rPr lang="en-US" smtClean="0"/>
              <a:pPr/>
              <a:t>5/20/2016</a:t>
            </a:fld>
            <a:endParaRPr lang="en-US"/>
          </a:p>
        </p:txBody>
      </p:sp>
      <p:sp>
        <p:nvSpPr>
          <p:cNvPr id="5" name="Substituent subsol 4"/>
          <p:cNvSpPr>
            <a:spLocks noGrp="1"/>
          </p:cNvSpPr>
          <p:nvPr>
            <p:ph type="ftr" sz="quarter" idx="11"/>
          </p:nvPr>
        </p:nvSpPr>
        <p:spPr/>
        <p:txBody>
          <a:bodyPr/>
          <a:lstStyle/>
          <a:p>
            <a:endParaRPr lang="en-US"/>
          </a:p>
        </p:txBody>
      </p:sp>
      <p:sp>
        <p:nvSpPr>
          <p:cNvPr id="6" name="Substituent număr diapozitiv 5"/>
          <p:cNvSpPr>
            <a:spLocks noGrp="1"/>
          </p:cNvSpPr>
          <p:nvPr>
            <p:ph type="sldNum" sz="quarter" idx="12"/>
          </p:nvPr>
        </p:nvSpPr>
        <p:spPr/>
        <p:txBody>
          <a:bodyPr/>
          <a:lstStyle/>
          <a:p>
            <a:fld id="{1E923D44-A265-4C35-B3D9-34A1C005FE0F}" type="slidenum">
              <a:rPr lang="en-US" smtClean="0"/>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534991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00" tIns="45702" rIns="91400" bIns="45702" anchor="t" compatLnSpc="1"/>
          <a:lstStyle/>
          <a:p>
            <a:endParaRPr kumimoji="0" lang="en-US"/>
          </a:p>
        </p:txBody>
      </p:sp>
      <p:sp>
        <p:nvSpPr>
          <p:cNvPr id="29" name="Title 28"/>
          <p:cNvSpPr>
            <a:spLocks noGrp="1"/>
          </p:cNvSpPr>
          <p:nvPr>
            <p:ph type="ctrTitle"/>
          </p:nvPr>
        </p:nvSpPr>
        <p:spPr>
          <a:xfrm>
            <a:off x="381000" y="4853417"/>
            <a:ext cx="8458200" cy="1222375"/>
          </a:xfrm>
        </p:spPr>
        <p:txBody>
          <a:bodyPr anchor="t"/>
          <a:lstStyle/>
          <a:p>
            <a:r>
              <a:rPr kumimoji="0" lang="en-US" smtClean="0"/>
              <a:t>Click to edit Master title style</a:t>
            </a:r>
            <a:endParaRPr kumimoji="0" lang="en-US"/>
          </a:p>
        </p:txBody>
      </p:sp>
      <p:sp>
        <p:nvSpPr>
          <p:cNvPr id="9" name="Subtitle 8"/>
          <p:cNvSpPr>
            <a:spLocks noGrp="1"/>
          </p:cNvSpPr>
          <p:nvPr>
            <p:ph type="subTitle" idx="1"/>
          </p:nvPr>
        </p:nvSpPr>
        <p:spPr>
          <a:xfrm>
            <a:off x="381000" y="3886203"/>
            <a:ext cx="8458200" cy="914400"/>
          </a:xfrm>
        </p:spPr>
        <p:txBody>
          <a:bodyPr anchor="b"/>
          <a:lstStyle>
            <a:lvl1pPr marL="0" indent="0" algn="l">
              <a:buNone/>
              <a:defRPr sz="2400">
                <a:solidFill>
                  <a:schemeClr val="tx2">
                    <a:shade val="75000"/>
                  </a:schemeClr>
                </a:solidFill>
              </a:defRPr>
            </a:lvl1pPr>
            <a:lvl2pPr marL="457011" indent="0" algn="ctr">
              <a:buNone/>
            </a:lvl2pPr>
            <a:lvl3pPr marL="914021" indent="0" algn="ctr">
              <a:buNone/>
            </a:lvl3pPr>
            <a:lvl4pPr marL="1371032" indent="0" algn="ctr">
              <a:buNone/>
            </a:lvl4pPr>
            <a:lvl5pPr marL="1828041" indent="0" algn="ctr">
              <a:buNone/>
            </a:lvl5pPr>
            <a:lvl6pPr marL="2285052" indent="0" algn="ctr">
              <a:buNone/>
            </a:lvl6pPr>
            <a:lvl7pPr marL="2742062" indent="0" algn="ctr">
              <a:buNone/>
            </a:lvl7pPr>
            <a:lvl8pPr marL="3199072" indent="0" algn="ctr">
              <a:buNone/>
            </a:lvl8pPr>
            <a:lvl9pPr marL="3656083" indent="0" algn="ctr">
              <a:buNone/>
            </a:lvl9pPr>
          </a:lstStyle>
          <a:p>
            <a:r>
              <a:rPr kumimoji="0" lang="en-US" smtClean="0"/>
              <a:t>Click to edit Master subtitle style</a:t>
            </a:r>
            <a:endParaRPr kumimoji="0" lang="en-US"/>
          </a:p>
        </p:txBody>
      </p:sp>
      <p:sp>
        <p:nvSpPr>
          <p:cNvPr id="16" name="Date Placeholder 15"/>
          <p:cNvSpPr>
            <a:spLocks noGrp="1"/>
          </p:cNvSpPr>
          <p:nvPr>
            <p:ph type="dt" sz="half" idx="10"/>
          </p:nvPr>
        </p:nvSpPr>
        <p:spPr/>
        <p:txBody>
          <a:bodyPr/>
          <a:lstStyle/>
          <a:p>
            <a:fld id="{1D8BD707-D9CF-40AE-B4C6-C98DA3205C09}" type="datetimeFigureOut">
              <a:rPr lang="en-US" smtClean="0"/>
              <a:pPr/>
              <a:t>5/20/2016</a:t>
            </a:fld>
            <a:endParaRPr lang="en-US"/>
          </a:p>
        </p:txBody>
      </p:sp>
      <p:sp>
        <p:nvSpPr>
          <p:cNvPr id="2" name="Footer Placeholder 1"/>
          <p:cNvSpPr>
            <a:spLocks noGrp="1"/>
          </p:cNvSpPr>
          <p:nvPr>
            <p:ph type="ftr" sz="quarter" idx="11"/>
          </p:nvPr>
        </p:nvSpPr>
        <p:spPr/>
        <p:txBody>
          <a:bodyPr/>
          <a:lstStyle/>
          <a:p>
            <a:endParaRPr lang="en-US"/>
          </a:p>
        </p:txBody>
      </p:sp>
      <p:sp>
        <p:nvSpPr>
          <p:cNvPr id="15" name="Slide Number Placeholder 14"/>
          <p:cNvSpPr>
            <a:spLocks noGrp="1"/>
          </p:cNvSpPr>
          <p:nvPr>
            <p:ph type="sldNum" sz="quarter" idx="12"/>
          </p:nvPr>
        </p:nvSpPr>
        <p:spPr>
          <a:xfrm>
            <a:off x="8229600" y="6473952"/>
            <a:ext cx="758952" cy="246888"/>
          </a:xfrm>
        </p:spPr>
        <p:txBody>
          <a:bodyPr/>
          <a:lstStyle/>
          <a:p>
            <a:fld id="{B6F15528-21DE-4FAA-801E-634DDDAF4B2B}" type="slidenum">
              <a:rPr lang="en-US" smtClean="0"/>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smtClean="0"/>
              <a:t>Click to edit Master title style</a:t>
            </a:r>
            <a:endParaRPr kumimoji="0" lang="en-US"/>
          </a:p>
        </p:txBody>
      </p:sp>
      <p:sp>
        <p:nvSpPr>
          <p:cNvPr id="27" name="Content Placeholder 26"/>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1D8BD707-D9CF-40AE-B4C6-C98DA3205C09}" type="datetimeFigureOut">
              <a:rPr lang="en-US" smtClean="0"/>
              <a:pPr/>
              <a:t>5/20/2016</a:t>
            </a:fld>
            <a:endParaRPr lang="en-US"/>
          </a:p>
        </p:txBody>
      </p:sp>
      <p:sp>
        <p:nvSpPr>
          <p:cNvPr id="19" name="Footer Placeholder 18"/>
          <p:cNvSpPr>
            <a:spLocks noGrp="1"/>
          </p:cNvSpPr>
          <p:nvPr>
            <p:ph type="ftr" sz="quarter" idx="11"/>
          </p:nvPr>
        </p:nvSpPr>
        <p:spPr>
          <a:xfrm>
            <a:off x="3581400" y="76203"/>
            <a:ext cx="2895600" cy="288925"/>
          </a:xfrm>
        </p:spPr>
        <p:txBody>
          <a:bodyPr/>
          <a:lstStyle/>
          <a:p>
            <a:endParaRPr lang="en-US"/>
          </a:p>
        </p:txBody>
      </p:sp>
      <p:sp>
        <p:nvSpPr>
          <p:cNvPr id="16" name="Slide Number Placeholder 15"/>
          <p:cNvSpPr>
            <a:spLocks noGrp="1"/>
          </p:cNvSpPr>
          <p:nvPr>
            <p:ph type="sldNum" sz="quarter" idx="12"/>
          </p:nvPr>
        </p:nvSpPr>
        <p:spPr>
          <a:xfrm>
            <a:off x="8229600" y="6473952"/>
            <a:ext cx="758952" cy="246888"/>
          </a:xfrm>
        </p:spPr>
        <p:txBody>
          <a:bodyPr/>
          <a:lstStyle/>
          <a:p>
            <a:fld id="{B6F15528-21DE-4FAA-801E-634DDDAF4B2B}" type="slidenum">
              <a:rPr lang="en-US" smtClean="0"/>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344491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00" tIns="45702" rIns="91400" bIns="45702" anchor="t" compatLnSpc="1"/>
          <a:lstStyle/>
          <a:p>
            <a:endParaRPr kumimoji="0" lang="en-US"/>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9" name="Date Placeholder 18"/>
          <p:cNvSpPr>
            <a:spLocks noGrp="1"/>
          </p:cNvSpPr>
          <p:nvPr>
            <p:ph type="dt" sz="half" idx="10"/>
          </p:nvPr>
        </p:nvSpPr>
        <p:spPr/>
        <p:txBody>
          <a:bodyPr/>
          <a:lstStyle/>
          <a:p>
            <a:fld id="{1D8BD707-D9CF-40AE-B4C6-C98DA3205C09}" type="datetimeFigureOut">
              <a:rPr lang="en-US" smtClean="0"/>
              <a:pPr/>
              <a:t>5/20/2016</a:t>
            </a:fld>
            <a:endParaRPr lang="en-US"/>
          </a:p>
        </p:txBody>
      </p:sp>
      <p:sp>
        <p:nvSpPr>
          <p:cNvPr id="11" name="Footer Placeholder 10"/>
          <p:cNvSpPr>
            <a:spLocks noGrp="1"/>
          </p:cNvSpPr>
          <p:nvPr>
            <p:ph type="ftr" sz="quarter" idx="11"/>
          </p:nvPr>
        </p:nvSpPr>
        <p:spPr/>
        <p:txBody>
          <a:bodyPr/>
          <a:lstStyle/>
          <a:p>
            <a:endParaRPr lang="en-US"/>
          </a:p>
        </p:txBody>
      </p:sp>
      <p:sp>
        <p:nvSpPr>
          <p:cNvPr id="16" name="Slide Number Placeholder 15"/>
          <p:cNvSpPr>
            <a:spLocks noGrp="1"/>
          </p:cNvSpPr>
          <p:nvPr>
            <p:ph type="sldNum" sz="quarter" idx="12"/>
          </p:nvPr>
        </p:nvSpPr>
        <p:spPr/>
        <p:txBody>
          <a:bodyPr/>
          <a:lstStyle/>
          <a:p>
            <a:fld id="{B6F15528-21DE-4FAA-801E-634DDDAF4B2B}" type="slidenum">
              <a:rPr lang="en-US" smtClean="0"/>
              <a:pPr/>
              <a:t>‹#›</a:t>
            </a:fld>
            <a:endParaRPr lang="en-US"/>
          </a:p>
        </p:txBody>
      </p:sp>
      <p:sp>
        <p:nvSpPr>
          <p:cNvPr id="8" name="Title 7"/>
          <p:cNvSpPr>
            <a:spLocks noGrp="1"/>
          </p:cNvSpPr>
          <p:nvPr>
            <p:ph type="title"/>
          </p:nvPr>
        </p:nvSpPr>
        <p:spPr>
          <a:xfrm>
            <a:off x="180475" y="2947087"/>
            <a:ext cx="8686800" cy="1184825"/>
          </a:xfrm>
        </p:spPr>
        <p:txBody>
          <a:bodyPr rtlCol="0" anchor="t"/>
          <a:lstStyle>
            <a:lvl1pPr algn="r">
              <a:defRPr/>
            </a:lvl1pPr>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3"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0"/>
          </p:nvPr>
        </p:nvSpPr>
        <p:spPr/>
        <p:txBody>
          <a:bodyPr/>
          <a:lstStyle/>
          <a:p>
            <a:fld id="{1D8BD707-D9CF-40AE-B4C6-C98DA3205C09}" type="datetimeFigureOut">
              <a:rPr lang="en-US" smtClean="0"/>
              <a:pPr/>
              <a:t>5/20/2016</a:t>
            </a:fld>
            <a:endParaRPr lang="en-US"/>
          </a:p>
        </p:txBody>
      </p:sp>
      <p:sp>
        <p:nvSpPr>
          <p:cNvPr id="10" name="Footer Placeholder 9"/>
          <p:cNvSpPr>
            <a:spLocks noGrp="1"/>
          </p:cNvSpPr>
          <p:nvPr>
            <p:ph type="ftr" sz="quarter" idx="11"/>
          </p:nvPr>
        </p:nvSpPr>
        <p:spPr/>
        <p:txBody>
          <a:bodyPr/>
          <a:lstStyle/>
          <a:p>
            <a:endParaRPr lang="en-US"/>
          </a:p>
        </p:txBody>
      </p:sp>
      <p:sp>
        <p:nvSpPr>
          <p:cNvPr id="31" name="Slide Number Placeholder 30"/>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304804" y="5410200"/>
            <a:ext cx="8610600" cy="882650"/>
          </a:xfrm>
        </p:spPr>
        <p:txBody>
          <a:bodyPr anchor="ctr"/>
          <a:lstStyle>
            <a:lvl1pPr>
              <a:defRPr/>
            </a:lvl1pPr>
          </a:lstStyle>
          <a:p>
            <a:r>
              <a:rPr kumimoji="0" lang="en-US" smtClean="0"/>
              <a:t>Click to edit Master title style</a:t>
            </a:r>
            <a:endParaRPr kumimoji="0" lang="en-US"/>
          </a:p>
        </p:txBody>
      </p:sp>
      <p:sp>
        <p:nvSpPr>
          <p:cNvPr id="13" name="Text Placeholder 12"/>
          <p:cNvSpPr>
            <a:spLocks noGrp="1"/>
          </p:cNvSpPr>
          <p:nvPr>
            <p:ph type="body" idx="1"/>
          </p:nvPr>
        </p:nvSpPr>
        <p:spPr>
          <a:xfrm>
            <a:off x="281445"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25" name="Text Placeholder 24"/>
          <p:cNvSpPr>
            <a:spLocks noGrp="1"/>
          </p:cNvSpPr>
          <p:nvPr>
            <p:ph type="body" sz="half" idx="3"/>
          </p:nvPr>
        </p:nvSpPr>
        <p:spPr>
          <a:xfrm>
            <a:off x="4645028"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Content Placeholder 3"/>
          <p:cNvSpPr>
            <a:spLocks noGrp="1"/>
          </p:cNvSpPr>
          <p:nvPr>
            <p:ph sz="quarter" idx="2"/>
          </p:nvPr>
        </p:nvSpPr>
        <p:spPr>
          <a:xfrm>
            <a:off x="281445" y="131604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8" name="Content Placeholder 27"/>
          <p:cNvSpPr>
            <a:spLocks noGrp="1"/>
          </p:cNvSpPr>
          <p:nvPr>
            <p:ph sz="quarter" idx="4"/>
          </p:nvPr>
        </p:nvSpPr>
        <p:spPr>
          <a:xfrm>
            <a:off x="4648730" y="131604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0"/>
          </p:nvPr>
        </p:nvSpPr>
        <p:spPr/>
        <p:txBody>
          <a:bodyPr/>
          <a:lstStyle/>
          <a:p>
            <a:fld id="{1D8BD707-D9CF-40AE-B4C6-C98DA3205C09}" type="datetimeFigureOut">
              <a:rPr lang="en-US" smtClean="0"/>
              <a:pPr/>
              <a:t>5/20/2016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229600" y="6477000"/>
            <a:ext cx="762000" cy="246888"/>
          </a:xfrm>
        </p:spPr>
        <p:txBody>
          <a:bodyPr/>
          <a:lstStyle/>
          <a:p>
            <a:fld id="{B6F15528-21DE-4FAA-801E-634DDDAF4B2B}" type="slidenum">
              <a:rPr lang="en-US" smtClean="0"/>
              <a:pPr/>
              <a:t>‹#›</a:t>
            </a:fld>
            <a:endParaRPr lang="en-US"/>
          </a:p>
        </p:txBody>
      </p:sp>
      <p:sp>
        <p:nvSpPr>
          <p:cNvPr id="11" name="Straight Connector 10"/>
          <p:cNvSpPr>
            <a:spLocks noChangeShapeType="1"/>
          </p:cNvSpPr>
          <p:nvPr/>
        </p:nvSpPr>
        <p:spPr bwMode="auto">
          <a:xfrm>
            <a:off x="514350" y="601981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00" tIns="45702" rIns="91400" bIns="45702" anchor="t" compatLnSpc="1"/>
          <a:lstStyle/>
          <a:p>
            <a:endParaRPr kumimoji="0"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1D8BD707-D9CF-40AE-B4C6-C98DA3205C09}" type="datetimeFigureOut">
              <a:rPr lang="en-US" smtClean="0"/>
              <a:pPr/>
              <a:t>5/20/2016</a:t>
            </a:fld>
            <a:endParaRPr lang="en-US"/>
          </a:p>
        </p:txBody>
      </p:sp>
      <p:sp>
        <p:nvSpPr>
          <p:cNvPr id="21" name="Footer Placeholder 20"/>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1D8BD707-D9CF-40AE-B4C6-C98DA3205C09}" type="datetimeFigureOut">
              <a:rPr lang="en-US" smtClean="0"/>
              <a:pPr/>
              <a:t>5/20/2016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11" name="Content Placeholder 10"/>
          <p:cNvSpPr>
            <a:spLocks noGrp="1"/>
          </p:cNvSpPr>
          <p:nvPr>
            <p:ph sz="half" idx="1"/>
          </p:nvPr>
        </p:nvSpPr>
        <p:spPr>
          <a:xfrm>
            <a:off x="457200" y="1524001"/>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524001"/>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D8BD707-D9CF-40AE-B4C6-C98DA3205C09}" type="datetimeFigureOut">
              <a:rPr lang="en-US" smtClean="0"/>
              <a:pPr/>
              <a:t>5/20/2016</a:t>
            </a:fld>
            <a:endParaRPr lang="en-US"/>
          </a:p>
        </p:txBody>
      </p:sp>
      <p:sp>
        <p:nvSpPr>
          <p:cNvPr id="24" name="Footer Placeholder 23"/>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514350" y="584912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00" tIns="45702" rIns="91400" bIns="45702" anchor="t" compatLnSpc="1"/>
          <a:lstStyle/>
          <a:p>
            <a:endParaRPr kumimoji="0" lang="en-US"/>
          </a:p>
        </p:txBody>
      </p:sp>
      <p:sp>
        <p:nvSpPr>
          <p:cNvPr id="12" name="Title 11"/>
          <p:cNvSpPr>
            <a:spLocks noGrp="1"/>
          </p:cNvSpPr>
          <p:nvPr>
            <p:ph type="title"/>
          </p:nvPr>
        </p:nvSpPr>
        <p:spPr>
          <a:xfrm>
            <a:off x="457200" y="5486400"/>
            <a:ext cx="8458200" cy="520700"/>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idx="2"/>
          </p:nvPr>
        </p:nvSpPr>
        <p:spPr>
          <a:xfrm>
            <a:off x="457202" y="609601"/>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14" name="Content Placeholder 13"/>
          <p:cNvSpPr>
            <a:spLocks noGrp="1"/>
          </p:cNvSpPr>
          <p:nvPr>
            <p:ph sz="half" idx="1"/>
          </p:nvPr>
        </p:nvSpPr>
        <p:spPr>
          <a:xfrm>
            <a:off x="3575050" y="609601"/>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1D8BD707-D9CF-40AE-B4C6-C98DA3205C09}" type="datetimeFigureOut">
              <a:rPr lang="en-US" smtClean="0"/>
              <a:pPr/>
              <a:t>5/20/2016</a:t>
            </a:fld>
            <a:endParaRPr lang="en-US"/>
          </a:p>
        </p:txBody>
      </p:sp>
      <p:sp>
        <p:nvSpPr>
          <p:cNvPr id="29" name="Footer Placeholder 28"/>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8"/>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smtClean="0"/>
              <a:t>Click icon to add picture</a:t>
            </a:r>
            <a:endParaRPr kumimoji="0"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5/20/2016</a:t>
            </a:fld>
            <a:endParaRPr lang="en-US"/>
          </a:p>
        </p:txBody>
      </p:sp>
      <p:sp>
        <p:nvSpPr>
          <p:cNvPr id="5" name="Footer Placeholder 4"/>
          <p:cNvSpPr>
            <a:spLocks noGrp="1"/>
          </p:cNvSpPr>
          <p:nvPr>
            <p:ph type="ftr" sz="quarter" idx="11"/>
          </p:nvPr>
        </p:nvSpPr>
        <p:spPr/>
        <p:txBody>
          <a:bodyPr/>
          <a:lstStyle/>
          <a:p>
            <a:endParaRPr lang="en-US"/>
          </a:p>
        </p:txBody>
      </p:sp>
      <p:sp>
        <p:nvSpPr>
          <p:cNvPr id="31" name="Slide Number Placeholder 30"/>
          <p:cNvSpPr>
            <a:spLocks noGrp="1"/>
          </p:cNvSpPr>
          <p:nvPr>
            <p:ph type="sldNum" sz="quarter" idx="12"/>
          </p:nvPr>
        </p:nvSpPr>
        <p:spPr/>
        <p:txBody>
          <a:bodyPr/>
          <a:lstStyle/>
          <a:p>
            <a:fld id="{B6F15528-21DE-4FAA-801E-634DDDAF4B2B}" type="slidenum">
              <a:rPr lang="en-US" smtClean="0"/>
              <a:pPr/>
              <a:t>‹#›</a:t>
            </a:fld>
            <a:endParaRPr lang="en-US"/>
          </a:p>
        </p:txBody>
      </p:sp>
      <p:sp>
        <p:nvSpPr>
          <p:cNvPr id="17" name="Title 16"/>
          <p:cNvSpPr>
            <a:spLocks noGrp="1"/>
          </p:cNvSpPr>
          <p:nvPr>
            <p:ph type="title"/>
          </p:nvPr>
        </p:nvSpPr>
        <p:spPr>
          <a:xfrm>
            <a:off x="381000" y="4993760"/>
            <a:ext cx="5867400" cy="522288"/>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sz="half" idx="2"/>
          </p:nvPr>
        </p:nvSpPr>
        <p:spPr>
          <a:xfrm>
            <a:off x="381000" y="5533218"/>
            <a:ext cx="5867400" cy="768350"/>
          </a:xfrm>
        </p:spPr>
        <p:txBody>
          <a:bodyPr lIns="109683"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5/20/2016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2" y="549280"/>
            <a:ext cx="18288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549280"/>
            <a:ext cx="62484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5/20/2016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Diapozitiv titlu">
    <p:bg>
      <p:bgRef idx="1002">
        <a:schemeClr val="bg2"/>
      </p:bgRef>
    </p:bg>
    <p:spTree>
      <p:nvGrpSpPr>
        <p:cNvPr id="1" name=""/>
        <p:cNvGrpSpPr/>
        <p:nvPr/>
      </p:nvGrpSpPr>
      <p:grpSpPr>
        <a:xfrm>
          <a:off x="0" y="0"/>
          <a:ext cx="0" cy="0"/>
          <a:chOff x="0" y="0"/>
          <a:chExt cx="0" cy="0"/>
        </a:xfrm>
      </p:grpSpPr>
      <p:sp>
        <p:nvSpPr>
          <p:cNvPr id="7" name="Formă liberă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00" tIns="45702" rIns="91400" bIns="45702" anchor="t" compatLnSpc="1"/>
          <a:lstStyle/>
          <a:p>
            <a:endParaRPr kumimoji="0" lang="en-US"/>
          </a:p>
        </p:txBody>
      </p:sp>
      <p:sp>
        <p:nvSpPr>
          <p:cNvPr id="8" name="Formă liberă 7"/>
          <p:cNvSpPr>
            <a:spLocks/>
          </p:cNvSpPr>
          <p:nvPr/>
        </p:nvSpPr>
        <p:spPr bwMode="auto">
          <a:xfrm>
            <a:off x="6105530"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00" tIns="45702" rIns="91400" bIns="45702" anchor="t" compatLnSpc="1"/>
          <a:lstStyle/>
          <a:p>
            <a:endParaRPr kumimoji="0" lang="en-US"/>
          </a:p>
        </p:txBody>
      </p:sp>
      <p:sp>
        <p:nvSpPr>
          <p:cNvPr id="9" name="Titlu 8"/>
          <p:cNvSpPr>
            <a:spLocks noGrp="1"/>
          </p:cNvSpPr>
          <p:nvPr>
            <p:ph type="ctrTitle"/>
          </p:nvPr>
        </p:nvSpPr>
        <p:spPr>
          <a:xfrm>
            <a:off x="429064" y="3337562"/>
            <a:ext cx="6480048" cy="2301240"/>
          </a:xfrm>
        </p:spPr>
        <p:txBody>
          <a:bodyPr rIns="45702"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ro-RO" smtClean="0"/>
              <a:t>Faceți clic pentru a edita stilul de titlu Coordonator</a:t>
            </a:r>
            <a:endParaRPr kumimoji="0" lang="en-US"/>
          </a:p>
        </p:txBody>
      </p:sp>
      <p:sp>
        <p:nvSpPr>
          <p:cNvPr id="17" name="Subtitlu 16"/>
          <p:cNvSpPr>
            <a:spLocks noGrp="1"/>
          </p:cNvSpPr>
          <p:nvPr>
            <p:ph type="subTitle" idx="1"/>
          </p:nvPr>
        </p:nvSpPr>
        <p:spPr>
          <a:xfrm>
            <a:off x="433054" y="1544812"/>
            <a:ext cx="6480048" cy="1752600"/>
          </a:xfrm>
        </p:spPr>
        <p:txBody>
          <a:bodyPr tIns="0" rIns="45702" bIns="0" anchor="b">
            <a:normAutofit/>
          </a:bodyPr>
          <a:lstStyle>
            <a:lvl1pPr marL="0" indent="0" algn="r">
              <a:buNone/>
              <a:defRPr sz="2000">
                <a:solidFill>
                  <a:schemeClr val="tx1"/>
                </a:solidFill>
                <a:effectLst/>
              </a:defRPr>
            </a:lvl1pPr>
            <a:lvl2pPr marL="457011" indent="0" algn="ctr">
              <a:buNone/>
            </a:lvl2pPr>
            <a:lvl3pPr marL="914021" indent="0" algn="ctr">
              <a:buNone/>
            </a:lvl3pPr>
            <a:lvl4pPr marL="1371032" indent="0" algn="ctr">
              <a:buNone/>
            </a:lvl4pPr>
            <a:lvl5pPr marL="1828041" indent="0" algn="ctr">
              <a:buNone/>
            </a:lvl5pPr>
            <a:lvl6pPr marL="2285052" indent="0" algn="ctr">
              <a:buNone/>
            </a:lvl6pPr>
            <a:lvl7pPr marL="2742062" indent="0" algn="ctr">
              <a:buNone/>
            </a:lvl7pPr>
            <a:lvl8pPr marL="3199072" indent="0" algn="ctr">
              <a:buNone/>
            </a:lvl8pPr>
            <a:lvl9pPr marL="3656083" indent="0" algn="ctr">
              <a:buNone/>
            </a:lvl9pPr>
          </a:lstStyle>
          <a:p>
            <a:r>
              <a:rPr kumimoji="0" lang="ro-RO" smtClean="0"/>
              <a:t>Faceți clic pentru editarea stilului de subtitlu al coordonatorului</a:t>
            </a:r>
            <a:endParaRPr kumimoji="0" lang="en-US"/>
          </a:p>
        </p:txBody>
      </p:sp>
      <p:sp>
        <p:nvSpPr>
          <p:cNvPr id="30" name="Substituent dată 29"/>
          <p:cNvSpPr>
            <a:spLocks noGrp="1"/>
          </p:cNvSpPr>
          <p:nvPr>
            <p:ph type="dt" sz="half" idx="10"/>
          </p:nvPr>
        </p:nvSpPr>
        <p:spPr/>
        <p:txBody>
          <a:bodyPr/>
          <a:lstStyle/>
          <a:p>
            <a:fld id="{5DBE9E1A-636F-47AF-B084-CCE73FE0C88C}" type="datetimeFigureOut">
              <a:rPr lang="ro-RO" smtClean="0"/>
              <a:pPr/>
              <a:t>20.05.2016</a:t>
            </a:fld>
            <a:endParaRPr lang="ro-RO"/>
          </a:p>
        </p:txBody>
      </p:sp>
      <p:sp>
        <p:nvSpPr>
          <p:cNvPr id="19" name="Substituent subsol 18"/>
          <p:cNvSpPr>
            <a:spLocks noGrp="1"/>
          </p:cNvSpPr>
          <p:nvPr>
            <p:ph type="ftr" sz="quarter" idx="11"/>
          </p:nvPr>
        </p:nvSpPr>
        <p:spPr/>
        <p:txBody>
          <a:bodyPr/>
          <a:lstStyle/>
          <a:p>
            <a:endParaRPr lang="ro-RO"/>
          </a:p>
        </p:txBody>
      </p:sp>
      <p:sp>
        <p:nvSpPr>
          <p:cNvPr id="27" name="Substituent număr diapozitiv 26"/>
          <p:cNvSpPr>
            <a:spLocks noGrp="1"/>
          </p:cNvSpPr>
          <p:nvPr>
            <p:ph type="sldNum" sz="quarter" idx="12"/>
          </p:nvPr>
        </p:nvSpPr>
        <p:spPr/>
        <p:txBody>
          <a:bodyPr/>
          <a:lstStyle/>
          <a:p>
            <a:fld id="{5F729D8B-E523-48E6-9902-602BE0209695}" type="slidenum">
              <a:rPr lang="ro-RO" smtClean="0"/>
              <a:pPr/>
              <a:t>‹#›</a:t>
            </a:fld>
            <a:endParaRPr lang="ro-RO"/>
          </a:p>
        </p:txBody>
      </p:sp>
    </p:spTree>
  </p:cSld>
  <p:clrMapOvr>
    <a:overrideClrMapping bg1="dk1" tx1="lt1" bg2="dk2" tx2="lt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u și conținut">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lvl1pPr algn="l">
              <a:defRPr/>
            </a:lvl1pPr>
          </a:lstStyle>
          <a:p>
            <a:r>
              <a:rPr kumimoji="0" lang="ro-RO" smtClean="0"/>
              <a:t>Faceți clic pentru a edita stilul de titlu Coordonator</a:t>
            </a:r>
            <a:endParaRPr kumimoji="0" lang="en-US"/>
          </a:p>
        </p:txBody>
      </p:sp>
      <p:sp>
        <p:nvSpPr>
          <p:cNvPr id="3" name="Substituent conținut 2"/>
          <p:cNvSpPr>
            <a:spLocks noGrp="1"/>
          </p:cNvSpPr>
          <p:nvPr>
            <p:ph idx="1"/>
          </p:nvPr>
        </p:nvSpPr>
        <p:spPr/>
        <p:txBody>
          <a:bodyPr/>
          <a:lstStyle/>
          <a:p>
            <a:pPr lvl="0" eaLnBrk="1" latinLnBrk="0" hangingPunct="1"/>
            <a:r>
              <a:rPr lang="ro-RO" smtClean="0"/>
              <a:t>Faceți clic pentru a edita stilurile de text Coordonator</a:t>
            </a:r>
          </a:p>
          <a:p>
            <a:pPr lvl="1" eaLnBrk="1" latinLnBrk="0" hangingPunct="1"/>
            <a:r>
              <a:rPr lang="ro-RO" smtClean="0"/>
              <a:t>Al doilea nivel</a:t>
            </a:r>
          </a:p>
          <a:p>
            <a:pPr lvl="2" eaLnBrk="1" latinLnBrk="0" hangingPunct="1"/>
            <a:r>
              <a:rPr lang="ro-RO" smtClean="0"/>
              <a:t>Al treilea nivel</a:t>
            </a:r>
          </a:p>
          <a:p>
            <a:pPr lvl="3" eaLnBrk="1" latinLnBrk="0" hangingPunct="1"/>
            <a:r>
              <a:rPr lang="ro-RO" smtClean="0"/>
              <a:t>Al patrulea nivel</a:t>
            </a:r>
          </a:p>
          <a:p>
            <a:pPr lvl="4" eaLnBrk="1" latinLnBrk="0" hangingPunct="1"/>
            <a:r>
              <a:rPr lang="ro-RO" smtClean="0"/>
              <a:t>Al cincilea nivel</a:t>
            </a:r>
            <a:endParaRPr kumimoji="0" lang="en-US"/>
          </a:p>
        </p:txBody>
      </p:sp>
      <p:sp>
        <p:nvSpPr>
          <p:cNvPr id="4" name="Substituent dată 3"/>
          <p:cNvSpPr>
            <a:spLocks noGrp="1"/>
          </p:cNvSpPr>
          <p:nvPr>
            <p:ph type="dt" sz="half" idx="10"/>
          </p:nvPr>
        </p:nvSpPr>
        <p:spPr/>
        <p:txBody>
          <a:bodyPr/>
          <a:lstStyle/>
          <a:p>
            <a:fld id="{5DBE9E1A-636F-47AF-B084-CCE73FE0C88C}" type="datetimeFigureOut">
              <a:rPr lang="ro-RO" smtClean="0"/>
              <a:pPr/>
              <a:t>20.05.2016</a:t>
            </a:fld>
            <a:endParaRPr lang="ro-RO"/>
          </a:p>
        </p:txBody>
      </p:sp>
      <p:sp>
        <p:nvSpPr>
          <p:cNvPr id="5" name="Substituent subsol 4"/>
          <p:cNvSpPr>
            <a:spLocks noGrp="1"/>
          </p:cNvSpPr>
          <p:nvPr>
            <p:ph type="ftr" sz="quarter" idx="11"/>
          </p:nvPr>
        </p:nvSpPr>
        <p:spPr/>
        <p:txBody>
          <a:bodyPr/>
          <a:lstStyle/>
          <a:p>
            <a:endParaRPr lang="ro-RO"/>
          </a:p>
        </p:txBody>
      </p:sp>
      <p:sp>
        <p:nvSpPr>
          <p:cNvPr id="6" name="Substituent număr diapozitiv 5"/>
          <p:cNvSpPr>
            <a:spLocks noGrp="1"/>
          </p:cNvSpPr>
          <p:nvPr>
            <p:ph type="sldNum" sz="quarter" idx="12"/>
          </p:nvPr>
        </p:nvSpPr>
        <p:spPr/>
        <p:txBody>
          <a:bodyPr/>
          <a:lstStyle/>
          <a:p>
            <a:fld id="{5F729D8B-E523-48E6-9902-602BE0209695}" type="slidenum">
              <a:rPr lang="ro-RO" smtClean="0"/>
              <a:pPr/>
              <a:t>‹#›</a:t>
            </a:fld>
            <a:endParaRPr lang="ro-RO"/>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Antet secțiune">
    <p:bg>
      <p:bgRef idx="1002">
        <a:schemeClr val="bg2"/>
      </p:bgRef>
    </p:bg>
    <p:spTree>
      <p:nvGrpSpPr>
        <p:cNvPr id="1" name=""/>
        <p:cNvGrpSpPr/>
        <p:nvPr/>
      </p:nvGrpSpPr>
      <p:grpSpPr>
        <a:xfrm>
          <a:off x="0" y="0"/>
          <a:ext cx="0" cy="0"/>
          <a:chOff x="0" y="0"/>
          <a:chExt cx="0" cy="0"/>
        </a:xfrm>
      </p:grpSpPr>
      <p:sp>
        <p:nvSpPr>
          <p:cNvPr id="7" name="Formă liberă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00" tIns="45702" rIns="91400" bIns="45702" anchor="t" compatLnSpc="1"/>
          <a:lstStyle/>
          <a:p>
            <a:endParaRPr kumimoji="0" lang="en-US"/>
          </a:p>
        </p:txBody>
      </p:sp>
      <p:sp>
        <p:nvSpPr>
          <p:cNvPr id="9" name="Formă liberă 8"/>
          <p:cNvSpPr>
            <a:spLocks/>
          </p:cNvSpPr>
          <p:nvPr/>
        </p:nvSpPr>
        <p:spPr bwMode="auto">
          <a:xfrm>
            <a:off x="6105530"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00" tIns="45702" rIns="91400" bIns="45702" anchor="t" compatLnSpc="1"/>
          <a:lstStyle/>
          <a:p>
            <a:endParaRPr kumimoji="0" lang="en-US"/>
          </a:p>
        </p:txBody>
      </p:sp>
      <p:sp>
        <p:nvSpPr>
          <p:cNvPr id="2" name="Titlu 1"/>
          <p:cNvSpPr>
            <a:spLocks noGrp="1"/>
          </p:cNvSpPr>
          <p:nvPr>
            <p:ph type="title"/>
          </p:nvPr>
        </p:nvSpPr>
        <p:spPr>
          <a:xfrm>
            <a:off x="685801" y="358384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ro-RO" smtClean="0"/>
              <a:t>Faceți clic pentru a edita stilul de titlu Coordonator</a:t>
            </a:r>
            <a:endParaRPr kumimoji="0" lang="en-US"/>
          </a:p>
        </p:txBody>
      </p:sp>
      <p:sp>
        <p:nvSpPr>
          <p:cNvPr id="3" name="Substituent text 2"/>
          <p:cNvSpPr>
            <a:spLocks noGrp="1"/>
          </p:cNvSpPr>
          <p:nvPr>
            <p:ph type="body" idx="1"/>
          </p:nvPr>
        </p:nvSpPr>
        <p:spPr>
          <a:xfrm>
            <a:off x="685801" y="2485800"/>
            <a:ext cx="6629400" cy="1066688"/>
          </a:xfrm>
        </p:spPr>
        <p:txBody>
          <a:bodyPr lIns="45702" tIns="0" rIns="45702"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o-RO" smtClean="0"/>
              <a:t>Faceți clic pentru a edita stilurile de text Coordonator</a:t>
            </a:r>
          </a:p>
        </p:txBody>
      </p:sp>
      <p:sp>
        <p:nvSpPr>
          <p:cNvPr id="4" name="Substituent dată 3"/>
          <p:cNvSpPr>
            <a:spLocks noGrp="1"/>
          </p:cNvSpPr>
          <p:nvPr>
            <p:ph type="dt" sz="half" idx="10"/>
          </p:nvPr>
        </p:nvSpPr>
        <p:spPr/>
        <p:txBody>
          <a:bodyPr/>
          <a:lstStyle/>
          <a:p>
            <a:fld id="{5DBE9E1A-636F-47AF-B084-CCE73FE0C88C}" type="datetimeFigureOut">
              <a:rPr lang="ro-RO" smtClean="0"/>
              <a:pPr/>
              <a:t>20.05.2016</a:t>
            </a:fld>
            <a:endParaRPr lang="ro-RO"/>
          </a:p>
        </p:txBody>
      </p:sp>
      <p:sp>
        <p:nvSpPr>
          <p:cNvPr id="5" name="Substituent subsol 4"/>
          <p:cNvSpPr>
            <a:spLocks noGrp="1"/>
          </p:cNvSpPr>
          <p:nvPr>
            <p:ph type="ftr" sz="quarter" idx="11"/>
          </p:nvPr>
        </p:nvSpPr>
        <p:spPr/>
        <p:txBody>
          <a:bodyPr/>
          <a:lstStyle/>
          <a:p>
            <a:endParaRPr lang="ro-RO"/>
          </a:p>
        </p:txBody>
      </p:sp>
      <p:sp>
        <p:nvSpPr>
          <p:cNvPr id="6" name="Substituent număr diapozitiv 5"/>
          <p:cNvSpPr>
            <a:spLocks noGrp="1"/>
          </p:cNvSpPr>
          <p:nvPr>
            <p:ph type="sldNum" sz="quarter" idx="12"/>
          </p:nvPr>
        </p:nvSpPr>
        <p:spPr/>
        <p:txBody>
          <a:bodyPr/>
          <a:lstStyle/>
          <a:p>
            <a:fld id="{5F729D8B-E523-48E6-9902-602BE0209695}" type="slidenum">
              <a:rPr lang="ro-RO" smtClean="0"/>
              <a:pPr/>
              <a:t>‹#›</a:t>
            </a:fld>
            <a:endParaRPr lang="ro-RO"/>
          </a:p>
        </p:txBody>
      </p:sp>
    </p:spTree>
  </p:cSld>
  <p:clrMapOvr>
    <a:overrideClrMapping bg1="dk1" tx1="lt1" bg2="dk2" tx2="lt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ouă tipuri de conținut">
    <p:spTree>
      <p:nvGrpSpPr>
        <p:cNvPr id="1" name=""/>
        <p:cNvGrpSpPr/>
        <p:nvPr/>
      </p:nvGrpSpPr>
      <p:grpSpPr>
        <a:xfrm>
          <a:off x="0" y="0"/>
          <a:ext cx="0" cy="0"/>
          <a:chOff x="0" y="0"/>
          <a:chExt cx="0" cy="0"/>
        </a:xfrm>
      </p:grpSpPr>
      <p:sp>
        <p:nvSpPr>
          <p:cNvPr id="2" name="Titlu 1"/>
          <p:cNvSpPr>
            <a:spLocks noGrp="1"/>
          </p:cNvSpPr>
          <p:nvPr>
            <p:ph type="title"/>
          </p:nvPr>
        </p:nvSpPr>
        <p:spPr>
          <a:xfrm>
            <a:off x="457200" y="274638"/>
            <a:ext cx="7467600" cy="1143000"/>
          </a:xfrm>
        </p:spPr>
        <p:txBody>
          <a:bodyPr/>
          <a:lstStyle/>
          <a:p>
            <a:r>
              <a:rPr kumimoji="0" lang="ro-RO" smtClean="0"/>
              <a:t>Faceți clic pentru a edita stilul de titlu Coordonator</a:t>
            </a:r>
            <a:endParaRPr kumimoji="0" lang="en-US"/>
          </a:p>
        </p:txBody>
      </p:sp>
      <p:sp>
        <p:nvSpPr>
          <p:cNvPr id="3" name="Substituent conținut 2"/>
          <p:cNvSpPr>
            <a:spLocks noGrp="1"/>
          </p:cNvSpPr>
          <p:nvPr>
            <p:ph sz="half" idx="1"/>
          </p:nvPr>
        </p:nvSpPr>
        <p:spPr>
          <a:xfrm>
            <a:off x="457200" y="1600206"/>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ro-RO" smtClean="0"/>
              <a:t>Faceți clic pentru a edita stilurile de text Coordonator</a:t>
            </a:r>
          </a:p>
          <a:p>
            <a:pPr lvl="1" eaLnBrk="1" latinLnBrk="0" hangingPunct="1"/>
            <a:r>
              <a:rPr lang="ro-RO" smtClean="0"/>
              <a:t>Al doilea nivel</a:t>
            </a:r>
          </a:p>
          <a:p>
            <a:pPr lvl="2" eaLnBrk="1" latinLnBrk="0" hangingPunct="1"/>
            <a:r>
              <a:rPr lang="ro-RO" smtClean="0"/>
              <a:t>Al treilea nivel</a:t>
            </a:r>
          </a:p>
          <a:p>
            <a:pPr lvl="3" eaLnBrk="1" latinLnBrk="0" hangingPunct="1"/>
            <a:r>
              <a:rPr lang="ro-RO" smtClean="0"/>
              <a:t>Al patrulea nivel</a:t>
            </a:r>
          </a:p>
          <a:p>
            <a:pPr lvl="4" eaLnBrk="1" latinLnBrk="0" hangingPunct="1"/>
            <a:r>
              <a:rPr lang="ro-RO" smtClean="0"/>
              <a:t>Al cincilea nivel</a:t>
            </a:r>
            <a:endParaRPr kumimoji="0" lang="en-US"/>
          </a:p>
        </p:txBody>
      </p:sp>
      <p:sp>
        <p:nvSpPr>
          <p:cNvPr id="4" name="Substituent conținut 3"/>
          <p:cNvSpPr>
            <a:spLocks noGrp="1"/>
          </p:cNvSpPr>
          <p:nvPr>
            <p:ph sz="half" idx="2"/>
          </p:nvPr>
        </p:nvSpPr>
        <p:spPr>
          <a:xfrm>
            <a:off x="4267200" y="1600206"/>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ro-RO" smtClean="0"/>
              <a:t>Faceți clic pentru a edita stilurile de text Coordonator</a:t>
            </a:r>
          </a:p>
          <a:p>
            <a:pPr lvl="1" eaLnBrk="1" latinLnBrk="0" hangingPunct="1"/>
            <a:r>
              <a:rPr lang="ro-RO" smtClean="0"/>
              <a:t>Al doilea nivel</a:t>
            </a:r>
          </a:p>
          <a:p>
            <a:pPr lvl="2" eaLnBrk="1" latinLnBrk="0" hangingPunct="1"/>
            <a:r>
              <a:rPr lang="ro-RO" smtClean="0"/>
              <a:t>Al treilea nivel</a:t>
            </a:r>
          </a:p>
          <a:p>
            <a:pPr lvl="3" eaLnBrk="1" latinLnBrk="0" hangingPunct="1"/>
            <a:r>
              <a:rPr lang="ro-RO" smtClean="0"/>
              <a:t>Al patrulea nivel</a:t>
            </a:r>
          </a:p>
          <a:p>
            <a:pPr lvl="4" eaLnBrk="1" latinLnBrk="0" hangingPunct="1"/>
            <a:r>
              <a:rPr lang="ro-RO" smtClean="0"/>
              <a:t>Al cincilea nivel</a:t>
            </a:r>
            <a:endParaRPr kumimoji="0" lang="en-US"/>
          </a:p>
        </p:txBody>
      </p:sp>
      <p:sp>
        <p:nvSpPr>
          <p:cNvPr id="5" name="Substituent dată 4"/>
          <p:cNvSpPr>
            <a:spLocks noGrp="1"/>
          </p:cNvSpPr>
          <p:nvPr>
            <p:ph type="dt" sz="half" idx="10"/>
          </p:nvPr>
        </p:nvSpPr>
        <p:spPr/>
        <p:txBody>
          <a:bodyPr/>
          <a:lstStyle/>
          <a:p>
            <a:fld id="{5DBE9E1A-636F-47AF-B084-CCE73FE0C88C}" type="datetimeFigureOut">
              <a:rPr lang="ro-RO" smtClean="0"/>
              <a:pPr/>
              <a:t>20.05.2016</a:t>
            </a:fld>
            <a:endParaRPr lang="ro-RO"/>
          </a:p>
        </p:txBody>
      </p:sp>
      <p:sp>
        <p:nvSpPr>
          <p:cNvPr id="6" name="Substituent subsol 5"/>
          <p:cNvSpPr>
            <a:spLocks noGrp="1"/>
          </p:cNvSpPr>
          <p:nvPr>
            <p:ph type="ftr" sz="quarter" idx="11"/>
          </p:nvPr>
        </p:nvSpPr>
        <p:spPr/>
        <p:txBody>
          <a:bodyPr/>
          <a:lstStyle/>
          <a:p>
            <a:endParaRPr lang="ro-RO"/>
          </a:p>
        </p:txBody>
      </p:sp>
      <p:sp>
        <p:nvSpPr>
          <p:cNvPr id="7" name="Substituent număr diapozitiv 6"/>
          <p:cNvSpPr>
            <a:spLocks noGrp="1"/>
          </p:cNvSpPr>
          <p:nvPr>
            <p:ph type="sldNum" sz="quarter" idx="12"/>
          </p:nvPr>
        </p:nvSpPr>
        <p:spPr/>
        <p:txBody>
          <a:bodyPr/>
          <a:lstStyle/>
          <a:p>
            <a:fld id="{5F729D8B-E523-48E6-9902-602BE0209695}" type="slidenum">
              <a:rPr lang="ro-RO" smtClean="0"/>
              <a:pPr/>
              <a:t>‹#›</a:t>
            </a:fld>
            <a:endParaRPr lang="ro-RO"/>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TxTwoObj" preserve="1">
  <p:cSld name="Comparație">
    <p:spTree>
      <p:nvGrpSpPr>
        <p:cNvPr id="1" name=""/>
        <p:cNvGrpSpPr/>
        <p:nvPr/>
      </p:nvGrpSpPr>
      <p:grpSpPr>
        <a:xfrm>
          <a:off x="0" y="0"/>
          <a:ext cx="0" cy="0"/>
          <a:chOff x="0" y="0"/>
          <a:chExt cx="0" cy="0"/>
        </a:xfrm>
      </p:grpSpPr>
      <p:sp>
        <p:nvSpPr>
          <p:cNvPr id="2" name="Titlu 1"/>
          <p:cNvSpPr>
            <a:spLocks noGrp="1"/>
          </p:cNvSpPr>
          <p:nvPr>
            <p:ph type="title"/>
          </p:nvPr>
        </p:nvSpPr>
        <p:spPr>
          <a:xfrm>
            <a:off x="457200" y="273050"/>
            <a:ext cx="8229600" cy="1143000"/>
          </a:xfrm>
        </p:spPr>
        <p:txBody>
          <a:bodyPr anchor="ctr"/>
          <a:lstStyle>
            <a:lvl1pPr>
              <a:defRPr/>
            </a:lvl1pPr>
          </a:lstStyle>
          <a:p>
            <a:r>
              <a:rPr kumimoji="0" lang="ro-RO" smtClean="0"/>
              <a:t>Faceți clic pentru a edita stilul de titlu Coordonator</a:t>
            </a:r>
            <a:endParaRPr kumimoji="0" lang="en-US"/>
          </a:p>
        </p:txBody>
      </p:sp>
      <p:sp>
        <p:nvSpPr>
          <p:cNvPr id="3" name="Substituent text 2"/>
          <p:cNvSpPr>
            <a:spLocks noGrp="1"/>
          </p:cNvSpPr>
          <p:nvPr>
            <p:ph type="body" idx="1"/>
          </p:nvPr>
        </p:nvSpPr>
        <p:spPr>
          <a:xfrm>
            <a:off x="457200" y="5486400"/>
            <a:ext cx="4040188"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o-RO" smtClean="0"/>
              <a:t>Faceți clic pentru a edita stilurile de text Coordonator</a:t>
            </a:r>
          </a:p>
        </p:txBody>
      </p:sp>
      <p:sp>
        <p:nvSpPr>
          <p:cNvPr id="4" name="Substituent text 3"/>
          <p:cNvSpPr>
            <a:spLocks noGrp="1"/>
          </p:cNvSpPr>
          <p:nvPr>
            <p:ph type="body" sz="half" idx="3"/>
          </p:nvPr>
        </p:nvSpPr>
        <p:spPr>
          <a:xfrm>
            <a:off x="4645028" y="5486400"/>
            <a:ext cx="4041775"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o-RO" smtClean="0"/>
              <a:t>Faceți clic pentru a edita stilurile de text Coordonator</a:t>
            </a:r>
          </a:p>
        </p:txBody>
      </p:sp>
      <p:sp>
        <p:nvSpPr>
          <p:cNvPr id="5" name="Substituent conținut 4"/>
          <p:cNvSpPr>
            <a:spLocks noGrp="1"/>
          </p:cNvSpPr>
          <p:nvPr>
            <p:ph sz="quarter" idx="2"/>
          </p:nvPr>
        </p:nvSpPr>
        <p:spPr>
          <a:xfrm>
            <a:off x="457200" y="1516913"/>
            <a:ext cx="404018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o-RO" smtClean="0"/>
              <a:t>Faceți clic pentru a edita stilurile de text Coordonator</a:t>
            </a:r>
          </a:p>
          <a:p>
            <a:pPr lvl="1" eaLnBrk="1" latinLnBrk="0" hangingPunct="1"/>
            <a:r>
              <a:rPr lang="ro-RO" smtClean="0"/>
              <a:t>Al doilea nivel</a:t>
            </a:r>
          </a:p>
          <a:p>
            <a:pPr lvl="2" eaLnBrk="1" latinLnBrk="0" hangingPunct="1"/>
            <a:r>
              <a:rPr lang="ro-RO" smtClean="0"/>
              <a:t>Al treilea nivel</a:t>
            </a:r>
          </a:p>
          <a:p>
            <a:pPr lvl="3" eaLnBrk="1" latinLnBrk="0" hangingPunct="1"/>
            <a:r>
              <a:rPr lang="ro-RO" smtClean="0"/>
              <a:t>Al patrulea nivel</a:t>
            </a:r>
          </a:p>
          <a:p>
            <a:pPr lvl="4" eaLnBrk="1" latinLnBrk="0" hangingPunct="1"/>
            <a:r>
              <a:rPr lang="ro-RO" smtClean="0"/>
              <a:t>Al cincilea nivel</a:t>
            </a:r>
            <a:endParaRPr kumimoji="0" lang="en-US"/>
          </a:p>
        </p:txBody>
      </p:sp>
      <p:sp>
        <p:nvSpPr>
          <p:cNvPr id="6" name="Substituent conținut 5"/>
          <p:cNvSpPr>
            <a:spLocks noGrp="1"/>
          </p:cNvSpPr>
          <p:nvPr>
            <p:ph sz="quarter" idx="4"/>
          </p:nvPr>
        </p:nvSpPr>
        <p:spPr>
          <a:xfrm>
            <a:off x="4645028" y="1516913"/>
            <a:ext cx="4041775"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o-RO" smtClean="0"/>
              <a:t>Faceți clic pentru a edita stilurile de text Coordonator</a:t>
            </a:r>
          </a:p>
          <a:p>
            <a:pPr lvl="1" eaLnBrk="1" latinLnBrk="0" hangingPunct="1"/>
            <a:r>
              <a:rPr lang="ro-RO" smtClean="0"/>
              <a:t>Al doilea nivel</a:t>
            </a:r>
          </a:p>
          <a:p>
            <a:pPr lvl="2" eaLnBrk="1" latinLnBrk="0" hangingPunct="1"/>
            <a:r>
              <a:rPr lang="ro-RO" smtClean="0"/>
              <a:t>Al treilea nivel</a:t>
            </a:r>
          </a:p>
          <a:p>
            <a:pPr lvl="3" eaLnBrk="1" latinLnBrk="0" hangingPunct="1"/>
            <a:r>
              <a:rPr lang="ro-RO" smtClean="0"/>
              <a:t>Al patrulea nivel</a:t>
            </a:r>
          </a:p>
          <a:p>
            <a:pPr lvl="4" eaLnBrk="1" latinLnBrk="0" hangingPunct="1"/>
            <a:r>
              <a:rPr lang="ro-RO" smtClean="0"/>
              <a:t>Al cincilea nivel</a:t>
            </a:r>
            <a:endParaRPr kumimoji="0" lang="en-US"/>
          </a:p>
        </p:txBody>
      </p:sp>
      <p:sp>
        <p:nvSpPr>
          <p:cNvPr id="7" name="Substituent dată 6"/>
          <p:cNvSpPr>
            <a:spLocks noGrp="1"/>
          </p:cNvSpPr>
          <p:nvPr>
            <p:ph type="dt" sz="half" idx="10"/>
          </p:nvPr>
        </p:nvSpPr>
        <p:spPr/>
        <p:txBody>
          <a:bodyPr/>
          <a:lstStyle/>
          <a:p>
            <a:fld id="{5DBE9E1A-636F-47AF-B084-CCE73FE0C88C}" type="datetimeFigureOut">
              <a:rPr lang="ro-RO" smtClean="0"/>
              <a:pPr/>
              <a:t>20.05.2016</a:t>
            </a:fld>
            <a:endParaRPr lang="ro-RO"/>
          </a:p>
        </p:txBody>
      </p:sp>
      <p:sp>
        <p:nvSpPr>
          <p:cNvPr id="8" name="Substituent subsol 7"/>
          <p:cNvSpPr>
            <a:spLocks noGrp="1"/>
          </p:cNvSpPr>
          <p:nvPr>
            <p:ph type="ftr" sz="quarter" idx="11"/>
          </p:nvPr>
        </p:nvSpPr>
        <p:spPr/>
        <p:txBody>
          <a:bodyPr/>
          <a:lstStyle/>
          <a:p>
            <a:endParaRPr lang="ro-RO"/>
          </a:p>
        </p:txBody>
      </p:sp>
      <p:sp>
        <p:nvSpPr>
          <p:cNvPr id="9" name="Substituent număr diapozitiv 8"/>
          <p:cNvSpPr>
            <a:spLocks noGrp="1"/>
          </p:cNvSpPr>
          <p:nvPr>
            <p:ph type="sldNum" sz="quarter" idx="12"/>
          </p:nvPr>
        </p:nvSpPr>
        <p:spPr/>
        <p:txBody>
          <a:bodyPr/>
          <a:lstStyle/>
          <a:p>
            <a:fld id="{5F729D8B-E523-48E6-9902-602BE0209695}" type="slidenum">
              <a:rPr lang="ro-RO" smtClean="0"/>
              <a:pPr/>
              <a:t>‹#›</a:t>
            </a:fld>
            <a:endParaRPr lang="ro-RO"/>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
        <p:nvSpPr>
          <p:cNvPr id="8" name="Footer Placeholder 7"/>
          <p:cNvSpPr>
            <a:spLocks noGrp="1"/>
          </p:cNvSpPr>
          <p:nvPr>
            <p:ph type="ftr" sz="quarter" idx="11"/>
          </p:nvPr>
        </p:nvSpPr>
        <p:spPr/>
        <p:txBody>
          <a:bodyPr/>
          <a:lstStyle/>
          <a:p>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5/20/2016</a:t>
            </a:fld>
            <a:endParaRPr lang="en-US"/>
          </a:p>
        </p:txBody>
      </p: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00" tIns="45702" rIns="91400" bIns="45702"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4" name="Content Placeholder 33"/>
          <p:cNvSpPr>
            <a:spLocks noGrp="1"/>
          </p:cNvSpPr>
          <p:nvPr>
            <p:ph sz="quarter" idx="4"/>
          </p:nvPr>
        </p:nvSpPr>
        <p:spPr>
          <a:xfrm>
            <a:off x="4649788"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 name="Title 1"/>
          <p:cNvSpPr>
            <a:spLocks noGrp="1"/>
          </p:cNvSpPr>
          <p:nvPr>
            <p:ph type="title"/>
          </p:nvPr>
        </p:nvSpPr>
        <p:spPr>
          <a:xfrm>
            <a:off x="457200" y="155448"/>
            <a:ext cx="8229600" cy="1143000"/>
          </a:xfrm>
        </p:spPr>
        <p:txBody>
          <a:bodyPr anchor="b" anchorCtr="0"/>
          <a:lstStyle>
            <a:lvl1pPr>
              <a:defRPr/>
            </a:lvl1pPr>
          </a:lstStyle>
          <a:p>
            <a:r>
              <a:rPr kumimoji="0" lang="en-US" smtClean="0"/>
              <a:t>Click to edit Master title style</a:t>
            </a:r>
            <a:endParaRPr kumimoji="0" lang="en-US"/>
          </a:p>
        </p:txBody>
      </p:sp>
      <p:sp>
        <p:nvSpPr>
          <p:cNvPr id="12" name="Text Placeholder 11"/>
          <p:cNvSpPr>
            <a:spLocks noGrp="1"/>
          </p:cNvSpPr>
          <p:nvPr>
            <p:ph type="body" idx="3"/>
          </p:nvPr>
        </p:nvSpPr>
        <p:spPr>
          <a:xfrm>
            <a:off x="4648206"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00" tIns="45702" rIns="91400" bIns="45702"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cxnSp>
        <p:nvCxnSpPr>
          <p:cNvPr id="10" name="Straight Connector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Doar titlu">
    <p:spTree>
      <p:nvGrpSpPr>
        <p:cNvPr id="1" name=""/>
        <p:cNvGrpSpPr/>
        <p:nvPr/>
      </p:nvGrpSpPr>
      <p:grpSpPr>
        <a:xfrm>
          <a:off x="0" y="0"/>
          <a:ext cx="0" cy="0"/>
          <a:chOff x="0" y="0"/>
          <a:chExt cx="0" cy="0"/>
        </a:xfrm>
      </p:grpSpPr>
      <p:sp>
        <p:nvSpPr>
          <p:cNvPr id="2" name="Titlu 1"/>
          <p:cNvSpPr>
            <a:spLocks noGrp="1"/>
          </p:cNvSpPr>
          <p:nvPr>
            <p:ph type="title"/>
          </p:nvPr>
        </p:nvSpPr>
        <p:spPr>
          <a:xfrm>
            <a:off x="457200" y="274320"/>
            <a:ext cx="7470648" cy="1143000"/>
          </a:xfrm>
        </p:spPr>
        <p:txBody>
          <a:bodyPr anchor="ctr"/>
          <a:lstStyle>
            <a:lvl1pPr algn="l">
              <a:defRPr sz="4600"/>
            </a:lvl1pPr>
          </a:lstStyle>
          <a:p>
            <a:r>
              <a:rPr kumimoji="0" lang="ro-RO" smtClean="0"/>
              <a:t>Faceți clic pentru a edita stilul de titlu Coordonator</a:t>
            </a:r>
            <a:endParaRPr kumimoji="0" lang="en-US"/>
          </a:p>
        </p:txBody>
      </p:sp>
      <p:sp>
        <p:nvSpPr>
          <p:cNvPr id="7" name="Substituent dată 6"/>
          <p:cNvSpPr>
            <a:spLocks noGrp="1"/>
          </p:cNvSpPr>
          <p:nvPr>
            <p:ph type="dt" sz="half" idx="10"/>
          </p:nvPr>
        </p:nvSpPr>
        <p:spPr/>
        <p:txBody>
          <a:bodyPr/>
          <a:lstStyle/>
          <a:p>
            <a:fld id="{5DBE9E1A-636F-47AF-B084-CCE73FE0C88C}" type="datetimeFigureOut">
              <a:rPr lang="ro-RO" smtClean="0"/>
              <a:pPr/>
              <a:t>20.05.2016</a:t>
            </a:fld>
            <a:endParaRPr lang="ro-RO"/>
          </a:p>
        </p:txBody>
      </p:sp>
      <p:sp>
        <p:nvSpPr>
          <p:cNvPr id="8" name="Substituent număr diapozitiv 7"/>
          <p:cNvSpPr>
            <a:spLocks noGrp="1"/>
          </p:cNvSpPr>
          <p:nvPr>
            <p:ph type="sldNum" sz="quarter" idx="11"/>
          </p:nvPr>
        </p:nvSpPr>
        <p:spPr/>
        <p:txBody>
          <a:bodyPr/>
          <a:lstStyle/>
          <a:p>
            <a:fld id="{5F729D8B-E523-48E6-9902-602BE0209695}" type="slidenum">
              <a:rPr lang="ro-RO" smtClean="0"/>
              <a:pPr/>
              <a:t>‹#›</a:t>
            </a:fld>
            <a:endParaRPr lang="ro-RO"/>
          </a:p>
        </p:txBody>
      </p:sp>
      <p:sp>
        <p:nvSpPr>
          <p:cNvPr id="9" name="Substituent subsol 8"/>
          <p:cNvSpPr>
            <a:spLocks noGrp="1"/>
          </p:cNvSpPr>
          <p:nvPr>
            <p:ph type="ftr" sz="quarter" idx="12"/>
          </p:nvPr>
        </p:nvSpPr>
        <p:spPr/>
        <p:txBody>
          <a:bodyPr/>
          <a:lstStyle/>
          <a:p>
            <a:endParaRPr lang="ro-RO"/>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Necompletat">
    <p:spTree>
      <p:nvGrpSpPr>
        <p:cNvPr id="1" name=""/>
        <p:cNvGrpSpPr/>
        <p:nvPr/>
      </p:nvGrpSpPr>
      <p:grpSpPr>
        <a:xfrm>
          <a:off x="0" y="0"/>
          <a:ext cx="0" cy="0"/>
          <a:chOff x="0" y="0"/>
          <a:chExt cx="0" cy="0"/>
        </a:xfrm>
      </p:grpSpPr>
      <p:sp>
        <p:nvSpPr>
          <p:cNvPr id="2" name="Substituent dată 1"/>
          <p:cNvSpPr>
            <a:spLocks noGrp="1"/>
          </p:cNvSpPr>
          <p:nvPr>
            <p:ph type="dt" sz="half" idx="10"/>
          </p:nvPr>
        </p:nvSpPr>
        <p:spPr/>
        <p:txBody>
          <a:bodyPr/>
          <a:lstStyle/>
          <a:p>
            <a:fld id="{5DBE9E1A-636F-47AF-B084-CCE73FE0C88C}" type="datetimeFigureOut">
              <a:rPr lang="ro-RO" smtClean="0"/>
              <a:pPr/>
              <a:t>20.05.2016</a:t>
            </a:fld>
            <a:endParaRPr lang="ro-RO"/>
          </a:p>
        </p:txBody>
      </p:sp>
      <p:sp>
        <p:nvSpPr>
          <p:cNvPr id="3" name="Substituent subsol 2"/>
          <p:cNvSpPr>
            <a:spLocks noGrp="1"/>
          </p:cNvSpPr>
          <p:nvPr>
            <p:ph type="ftr" sz="quarter" idx="11"/>
          </p:nvPr>
        </p:nvSpPr>
        <p:spPr/>
        <p:txBody>
          <a:bodyPr/>
          <a:lstStyle/>
          <a:p>
            <a:endParaRPr lang="ro-RO"/>
          </a:p>
        </p:txBody>
      </p:sp>
      <p:sp>
        <p:nvSpPr>
          <p:cNvPr id="4" name="Substituent număr diapozitiv 3"/>
          <p:cNvSpPr>
            <a:spLocks noGrp="1"/>
          </p:cNvSpPr>
          <p:nvPr>
            <p:ph type="sldNum" sz="quarter" idx="12"/>
          </p:nvPr>
        </p:nvSpPr>
        <p:spPr/>
        <p:txBody>
          <a:bodyPr/>
          <a:lstStyle/>
          <a:p>
            <a:fld id="{5F729D8B-E523-48E6-9902-602BE0209695}" type="slidenum">
              <a:rPr lang="ro-RO" smtClean="0"/>
              <a:pPr/>
              <a:t>‹#›</a:t>
            </a:fld>
            <a:endParaRPr lang="ro-RO"/>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ținut cu legendă">
    <p:spTree>
      <p:nvGrpSpPr>
        <p:cNvPr id="1" name=""/>
        <p:cNvGrpSpPr/>
        <p:nvPr/>
      </p:nvGrpSpPr>
      <p:grpSpPr>
        <a:xfrm>
          <a:off x="0" y="0"/>
          <a:ext cx="0" cy="0"/>
          <a:chOff x="0" y="0"/>
          <a:chExt cx="0" cy="0"/>
        </a:xfrm>
      </p:grpSpPr>
      <p:sp>
        <p:nvSpPr>
          <p:cNvPr id="2" name="Titlu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kumimoji="0" lang="ro-RO" smtClean="0"/>
              <a:t>Faceți clic pentru a edita stilul de titlu Coordonator</a:t>
            </a:r>
            <a:endParaRPr kumimoji="0" lang="en-US"/>
          </a:p>
        </p:txBody>
      </p:sp>
      <p:sp>
        <p:nvSpPr>
          <p:cNvPr id="3" name="Substituent text 2"/>
          <p:cNvSpPr>
            <a:spLocks noGrp="1"/>
          </p:cNvSpPr>
          <p:nvPr>
            <p:ph type="body" idx="2"/>
          </p:nvPr>
        </p:nvSpPr>
        <p:spPr>
          <a:xfrm>
            <a:off x="457200" y="214428"/>
            <a:ext cx="2743200" cy="914400"/>
          </a:xfrm>
        </p:spPr>
        <p:txBody>
          <a:bodyPr lIns="45702" tIns="0" rIns="45702"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ro-RO" smtClean="0"/>
              <a:t>Faceți clic pentru a edita stilurile de text Coordonator</a:t>
            </a:r>
          </a:p>
        </p:txBody>
      </p:sp>
      <p:sp>
        <p:nvSpPr>
          <p:cNvPr id="4" name="Substituent conținut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ro-RO" smtClean="0"/>
              <a:t>Faceți clic pentru a edita stilurile de text Coordonator</a:t>
            </a:r>
          </a:p>
          <a:p>
            <a:pPr lvl="1" eaLnBrk="1" latinLnBrk="0" hangingPunct="1"/>
            <a:r>
              <a:rPr lang="ro-RO" smtClean="0"/>
              <a:t>Al doilea nivel</a:t>
            </a:r>
          </a:p>
          <a:p>
            <a:pPr lvl="2" eaLnBrk="1" latinLnBrk="0" hangingPunct="1"/>
            <a:r>
              <a:rPr lang="ro-RO" smtClean="0"/>
              <a:t>Al treilea nivel</a:t>
            </a:r>
          </a:p>
          <a:p>
            <a:pPr lvl="3" eaLnBrk="1" latinLnBrk="0" hangingPunct="1"/>
            <a:r>
              <a:rPr lang="ro-RO" smtClean="0"/>
              <a:t>Al patrulea nivel</a:t>
            </a:r>
          </a:p>
          <a:p>
            <a:pPr lvl="4" eaLnBrk="1" latinLnBrk="0" hangingPunct="1"/>
            <a:r>
              <a:rPr lang="ro-RO" smtClean="0"/>
              <a:t>Al cincilea nivel</a:t>
            </a:r>
            <a:endParaRPr kumimoji="0" lang="en-US"/>
          </a:p>
        </p:txBody>
      </p:sp>
      <p:sp>
        <p:nvSpPr>
          <p:cNvPr id="5" name="Substituent dată 4"/>
          <p:cNvSpPr>
            <a:spLocks noGrp="1"/>
          </p:cNvSpPr>
          <p:nvPr>
            <p:ph type="dt" sz="half" idx="10"/>
          </p:nvPr>
        </p:nvSpPr>
        <p:spPr/>
        <p:txBody>
          <a:bodyPr/>
          <a:lstStyle/>
          <a:p>
            <a:fld id="{5DBE9E1A-636F-47AF-B084-CCE73FE0C88C}" type="datetimeFigureOut">
              <a:rPr lang="ro-RO" smtClean="0"/>
              <a:pPr/>
              <a:t>20.05.2016</a:t>
            </a:fld>
            <a:endParaRPr lang="ro-RO"/>
          </a:p>
        </p:txBody>
      </p:sp>
      <p:sp>
        <p:nvSpPr>
          <p:cNvPr id="6" name="Substituent subsol 5"/>
          <p:cNvSpPr>
            <a:spLocks noGrp="1"/>
          </p:cNvSpPr>
          <p:nvPr>
            <p:ph type="ftr" sz="quarter" idx="11"/>
          </p:nvPr>
        </p:nvSpPr>
        <p:spPr/>
        <p:txBody>
          <a:bodyPr/>
          <a:lstStyle/>
          <a:p>
            <a:endParaRPr lang="ro-RO"/>
          </a:p>
        </p:txBody>
      </p:sp>
      <p:sp>
        <p:nvSpPr>
          <p:cNvPr id="7" name="Substituent număr diapozitiv 6"/>
          <p:cNvSpPr>
            <a:spLocks noGrp="1"/>
          </p:cNvSpPr>
          <p:nvPr>
            <p:ph type="sldNum" sz="quarter" idx="12"/>
          </p:nvPr>
        </p:nvSpPr>
        <p:spPr>
          <a:xfrm>
            <a:off x="8156448" y="6422074"/>
            <a:ext cx="762000" cy="365125"/>
          </a:xfrm>
        </p:spPr>
        <p:txBody>
          <a:bodyPr/>
          <a:lstStyle/>
          <a:p>
            <a:fld id="{5F729D8B-E523-48E6-9902-602BE0209695}" type="slidenum">
              <a:rPr lang="ro-RO" smtClean="0"/>
              <a:pPr/>
              <a:t>‹#›</a:t>
            </a:fld>
            <a:endParaRPr lang="ro-RO"/>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Imagine cu legendă">
    <p:spTree>
      <p:nvGrpSpPr>
        <p:cNvPr id="1" name=""/>
        <p:cNvGrpSpPr/>
        <p:nvPr/>
      </p:nvGrpSpPr>
      <p:grpSpPr>
        <a:xfrm>
          <a:off x="0" y="0"/>
          <a:ext cx="0" cy="0"/>
          <a:chOff x="0" y="0"/>
          <a:chExt cx="0" cy="0"/>
        </a:xfrm>
      </p:grpSpPr>
      <p:sp>
        <p:nvSpPr>
          <p:cNvPr id="2" name="Titlu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kumimoji="0" lang="ro-RO" smtClean="0"/>
              <a:t>Faceți clic pentru a edita stilul de titlu Coordonator</a:t>
            </a:r>
            <a:endParaRPr kumimoji="0" lang="en-US"/>
          </a:p>
        </p:txBody>
      </p:sp>
      <p:sp>
        <p:nvSpPr>
          <p:cNvPr id="3" name="Substituent imagine 2"/>
          <p:cNvSpPr>
            <a:spLocks noGrp="1"/>
          </p:cNvSpPr>
          <p:nvPr>
            <p:ph type="pic" idx="1"/>
          </p:nvPr>
        </p:nvSpPr>
        <p:spPr>
          <a:xfrm>
            <a:off x="1065628" y="1019911"/>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ro-RO" smtClean="0"/>
              <a:t>Faceți clic pe pictogramă pentru a adăuga o imagine</a:t>
            </a:r>
            <a:endParaRPr kumimoji="0" lang="en-US" dirty="0"/>
          </a:p>
        </p:txBody>
      </p:sp>
      <p:sp>
        <p:nvSpPr>
          <p:cNvPr id="4" name="Substituent text 3"/>
          <p:cNvSpPr>
            <a:spLocks noGrp="1"/>
          </p:cNvSpPr>
          <p:nvPr>
            <p:ph type="body" sz="half" idx="2"/>
          </p:nvPr>
        </p:nvSpPr>
        <p:spPr>
          <a:xfrm>
            <a:off x="5556735" y="2998765"/>
            <a:ext cx="3053866" cy="2663482"/>
          </a:xfrm>
        </p:spPr>
        <p:txBody>
          <a:bodyPr lIns="45702" rIns="45702"/>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ro-RO" smtClean="0"/>
              <a:t>Faceți clic pentru a edita stilurile de text Coordonator</a:t>
            </a:r>
          </a:p>
        </p:txBody>
      </p:sp>
      <p:sp>
        <p:nvSpPr>
          <p:cNvPr id="5" name="Substituent dată 4"/>
          <p:cNvSpPr>
            <a:spLocks noGrp="1"/>
          </p:cNvSpPr>
          <p:nvPr>
            <p:ph type="dt" sz="half" idx="10"/>
          </p:nvPr>
        </p:nvSpPr>
        <p:spPr>
          <a:xfrm>
            <a:off x="457200" y="6422074"/>
            <a:ext cx="2133600" cy="365125"/>
          </a:xfrm>
        </p:spPr>
        <p:txBody>
          <a:bodyPr/>
          <a:lstStyle/>
          <a:p>
            <a:fld id="{5DBE9E1A-636F-47AF-B084-CCE73FE0C88C}" type="datetimeFigureOut">
              <a:rPr lang="ro-RO" smtClean="0"/>
              <a:pPr/>
              <a:t>20.05.2016</a:t>
            </a:fld>
            <a:endParaRPr lang="ro-RO"/>
          </a:p>
        </p:txBody>
      </p:sp>
      <p:sp>
        <p:nvSpPr>
          <p:cNvPr id="6" name="Substituent subsol 5"/>
          <p:cNvSpPr>
            <a:spLocks noGrp="1"/>
          </p:cNvSpPr>
          <p:nvPr>
            <p:ph type="ftr" sz="quarter" idx="11"/>
          </p:nvPr>
        </p:nvSpPr>
        <p:spPr/>
        <p:txBody>
          <a:bodyPr/>
          <a:lstStyle/>
          <a:p>
            <a:endParaRPr lang="ro-RO"/>
          </a:p>
        </p:txBody>
      </p:sp>
      <p:sp>
        <p:nvSpPr>
          <p:cNvPr id="7" name="Substituent număr diapozitiv 6"/>
          <p:cNvSpPr>
            <a:spLocks noGrp="1"/>
          </p:cNvSpPr>
          <p:nvPr>
            <p:ph type="sldNum" sz="quarter" idx="12"/>
          </p:nvPr>
        </p:nvSpPr>
        <p:spPr/>
        <p:txBody>
          <a:bodyPr/>
          <a:lstStyle/>
          <a:p>
            <a:fld id="{5F729D8B-E523-48E6-9902-602BE0209695}" type="slidenum">
              <a:rPr lang="ro-RO" smtClean="0"/>
              <a:pPr/>
              <a:t>‹#›</a:t>
            </a:fld>
            <a:endParaRPr lang="ro-RO"/>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ext vertical și titlu">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kumimoji="0" lang="ro-RO" smtClean="0"/>
              <a:t>Faceți clic pentru a edita stilul de titlu Coordonator</a:t>
            </a:r>
            <a:endParaRPr kumimoji="0" lang="en-US"/>
          </a:p>
        </p:txBody>
      </p:sp>
      <p:sp>
        <p:nvSpPr>
          <p:cNvPr id="3" name="Substituent text vertical 2"/>
          <p:cNvSpPr>
            <a:spLocks noGrp="1"/>
          </p:cNvSpPr>
          <p:nvPr>
            <p:ph type="body" orient="vert" idx="1"/>
          </p:nvPr>
        </p:nvSpPr>
        <p:spPr/>
        <p:txBody>
          <a:bodyPr vert="eaVert"/>
          <a:lstStyle/>
          <a:p>
            <a:pPr lvl="0" eaLnBrk="1" latinLnBrk="0" hangingPunct="1"/>
            <a:r>
              <a:rPr lang="ro-RO" smtClean="0"/>
              <a:t>Faceți clic pentru a edita stilurile de text Coordonator</a:t>
            </a:r>
          </a:p>
          <a:p>
            <a:pPr lvl="1" eaLnBrk="1" latinLnBrk="0" hangingPunct="1"/>
            <a:r>
              <a:rPr lang="ro-RO" smtClean="0"/>
              <a:t>Al doilea nivel</a:t>
            </a:r>
          </a:p>
          <a:p>
            <a:pPr lvl="2" eaLnBrk="1" latinLnBrk="0" hangingPunct="1"/>
            <a:r>
              <a:rPr lang="ro-RO" smtClean="0"/>
              <a:t>Al treilea nivel</a:t>
            </a:r>
          </a:p>
          <a:p>
            <a:pPr lvl="3" eaLnBrk="1" latinLnBrk="0" hangingPunct="1"/>
            <a:r>
              <a:rPr lang="ro-RO" smtClean="0"/>
              <a:t>Al patrulea nivel</a:t>
            </a:r>
          </a:p>
          <a:p>
            <a:pPr lvl="4" eaLnBrk="1" latinLnBrk="0" hangingPunct="1"/>
            <a:r>
              <a:rPr lang="ro-RO" smtClean="0"/>
              <a:t>Al cincilea nivel</a:t>
            </a:r>
            <a:endParaRPr kumimoji="0" lang="en-US"/>
          </a:p>
        </p:txBody>
      </p:sp>
      <p:sp>
        <p:nvSpPr>
          <p:cNvPr id="4" name="Substituent dată 3"/>
          <p:cNvSpPr>
            <a:spLocks noGrp="1"/>
          </p:cNvSpPr>
          <p:nvPr>
            <p:ph type="dt" sz="half" idx="10"/>
          </p:nvPr>
        </p:nvSpPr>
        <p:spPr/>
        <p:txBody>
          <a:bodyPr/>
          <a:lstStyle/>
          <a:p>
            <a:fld id="{5DBE9E1A-636F-47AF-B084-CCE73FE0C88C}" type="datetimeFigureOut">
              <a:rPr lang="ro-RO" smtClean="0"/>
              <a:pPr/>
              <a:t>20.05.2016</a:t>
            </a:fld>
            <a:endParaRPr lang="ro-RO"/>
          </a:p>
        </p:txBody>
      </p:sp>
      <p:sp>
        <p:nvSpPr>
          <p:cNvPr id="5" name="Substituent subsol 4"/>
          <p:cNvSpPr>
            <a:spLocks noGrp="1"/>
          </p:cNvSpPr>
          <p:nvPr>
            <p:ph type="ftr" sz="quarter" idx="11"/>
          </p:nvPr>
        </p:nvSpPr>
        <p:spPr/>
        <p:txBody>
          <a:bodyPr/>
          <a:lstStyle/>
          <a:p>
            <a:endParaRPr lang="ro-RO"/>
          </a:p>
        </p:txBody>
      </p:sp>
      <p:sp>
        <p:nvSpPr>
          <p:cNvPr id="6" name="Substituent număr diapozitiv 5"/>
          <p:cNvSpPr>
            <a:spLocks noGrp="1"/>
          </p:cNvSpPr>
          <p:nvPr>
            <p:ph type="sldNum" sz="quarter" idx="12"/>
          </p:nvPr>
        </p:nvSpPr>
        <p:spPr/>
        <p:txBody>
          <a:bodyPr/>
          <a:lstStyle/>
          <a:p>
            <a:fld id="{5F729D8B-E523-48E6-9902-602BE0209695}" type="slidenum">
              <a:rPr lang="ro-RO" smtClean="0"/>
              <a:pPr/>
              <a:t>‹#›</a:t>
            </a:fld>
            <a:endParaRPr lang="ro-RO"/>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Titlu vertical și text">
    <p:spTree>
      <p:nvGrpSpPr>
        <p:cNvPr id="1" name=""/>
        <p:cNvGrpSpPr/>
        <p:nvPr/>
      </p:nvGrpSpPr>
      <p:grpSpPr>
        <a:xfrm>
          <a:off x="0" y="0"/>
          <a:ext cx="0" cy="0"/>
          <a:chOff x="0" y="0"/>
          <a:chExt cx="0" cy="0"/>
        </a:xfrm>
      </p:grpSpPr>
      <p:sp>
        <p:nvSpPr>
          <p:cNvPr id="2" name="Titlu vertical 1"/>
          <p:cNvSpPr>
            <a:spLocks noGrp="1"/>
          </p:cNvSpPr>
          <p:nvPr>
            <p:ph type="title" orient="vert"/>
          </p:nvPr>
        </p:nvSpPr>
        <p:spPr>
          <a:xfrm>
            <a:off x="6629401" y="274648"/>
            <a:ext cx="2057400" cy="5851525"/>
          </a:xfrm>
        </p:spPr>
        <p:txBody>
          <a:bodyPr vert="eaVert"/>
          <a:lstStyle/>
          <a:p>
            <a:r>
              <a:rPr kumimoji="0" lang="ro-RO" smtClean="0"/>
              <a:t>Faceți clic pentru a edita stilul de titlu Coordonator</a:t>
            </a:r>
            <a:endParaRPr kumimoji="0" lang="en-US"/>
          </a:p>
        </p:txBody>
      </p:sp>
      <p:sp>
        <p:nvSpPr>
          <p:cNvPr id="3" name="Substituent text vertical 2"/>
          <p:cNvSpPr>
            <a:spLocks noGrp="1"/>
          </p:cNvSpPr>
          <p:nvPr>
            <p:ph type="body" orient="vert" idx="1"/>
          </p:nvPr>
        </p:nvSpPr>
        <p:spPr>
          <a:xfrm>
            <a:off x="457200" y="274648"/>
            <a:ext cx="6019800" cy="5851525"/>
          </a:xfrm>
        </p:spPr>
        <p:txBody>
          <a:bodyPr vert="eaVert"/>
          <a:lstStyle/>
          <a:p>
            <a:pPr lvl="0" eaLnBrk="1" latinLnBrk="0" hangingPunct="1"/>
            <a:r>
              <a:rPr lang="ro-RO" smtClean="0"/>
              <a:t>Faceți clic pentru a edita stilurile de text Coordonator</a:t>
            </a:r>
          </a:p>
          <a:p>
            <a:pPr lvl="1" eaLnBrk="1" latinLnBrk="0" hangingPunct="1"/>
            <a:r>
              <a:rPr lang="ro-RO" smtClean="0"/>
              <a:t>Al doilea nivel</a:t>
            </a:r>
          </a:p>
          <a:p>
            <a:pPr lvl="2" eaLnBrk="1" latinLnBrk="0" hangingPunct="1"/>
            <a:r>
              <a:rPr lang="ro-RO" smtClean="0"/>
              <a:t>Al treilea nivel</a:t>
            </a:r>
          </a:p>
          <a:p>
            <a:pPr lvl="3" eaLnBrk="1" latinLnBrk="0" hangingPunct="1"/>
            <a:r>
              <a:rPr lang="ro-RO" smtClean="0"/>
              <a:t>Al patrulea nivel</a:t>
            </a:r>
          </a:p>
          <a:p>
            <a:pPr lvl="4" eaLnBrk="1" latinLnBrk="0" hangingPunct="1"/>
            <a:r>
              <a:rPr lang="ro-RO" smtClean="0"/>
              <a:t>Al cincilea nivel</a:t>
            </a:r>
            <a:endParaRPr kumimoji="0" lang="en-US"/>
          </a:p>
        </p:txBody>
      </p:sp>
      <p:sp>
        <p:nvSpPr>
          <p:cNvPr id="4" name="Substituent dată 3"/>
          <p:cNvSpPr>
            <a:spLocks noGrp="1"/>
          </p:cNvSpPr>
          <p:nvPr>
            <p:ph type="dt" sz="half" idx="10"/>
          </p:nvPr>
        </p:nvSpPr>
        <p:spPr/>
        <p:txBody>
          <a:bodyPr/>
          <a:lstStyle/>
          <a:p>
            <a:fld id="{5DBE9E1A-636F-47AF-B084-CCE73FE0C88C}" type="datetimeFigureOut">
              <a:rPr lang="ro-RO" smtClean="0"/>
              <a:pPr/>
              <a:t>20.05.2016</a:t>
            </a:fld>
            <a:endParaRPr lang="ro-RO"/>
          </a:p>
        </p:txBody>
      </p:sp>
      <p:sp>
        <p:nvSpPr>
          <p:cNvPr id="5" name="Substituent subsol 4"/>
          <p:cNvSpPr>
            <a:spLocks noGrp="1"/>
          </p:cNvSpPr>
          <p:nvPr>
            <p:ph type="ftr" sz="quarter" idx="11"/>
          </p:nvPr>
        </p:nvSpPr>
        <p:spPr/>
        <p:txBody>
          <a:bodyPr/>
          <a:lstStyle/>
          <a:p>
            <a:endParaRPr lang="ro-RO"/>
          </a:p>
        </p:txBody>
      </p:sp>
      <p:sp>
        <p:nvSpPr>
          <p:cNvPr id="6" name="Substituent număr diapozitiv 5"/>
          <p:cNvSpPr>
            <a:spLocks noGrp="1"/>
          </p:cNvSpPr>
          <p:nvPr>
            <p:ph type="sldNum" sz="quarter" idx="12"/>
          </p:nvPr>
        </p:nvSpPr>
        <p:spPr/>
        <p:txBody>
          <a:bodyPr/>
          <a:lstStyle/>
          <a:p>
            <a:fld id="{5F729D8B-E523-48E6-9902-602BE0209695}" type="slidenum">
              <a:rPr lang="ro-RO" smtClean="0"/>
              <a:pPr/>
              <a:t>‹#›</a:t>
            </a:fld>
            <a:endParaRPr lang="ro-RO"/>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h 1912"/>
              <a:gd name="T1" fmla="*/ 6 h 1912"/>
              <a:gd name="T2" fmla="*/ 6 h 1912"/>
              <a:gd name="T3" fmla="*/ 60 h 1912"/>
              <a:gd name="T4" fmla="*/ 1912 h 1912"/>
              <a:gd name="T5" fmla="*/ 1912 h 1912"/>
              <a:gd name="T6" fmla="*/ 0 h 1912"/>
              <a:gd name="T7" fmla="*/ 0 h 191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912">
                <a:moveTo>
                  <a:pt x="0" y="0"/>
                </a:moveTo>
                <a:lnTo>
                  <a:pt x="0" y="6"/>
                </a:lnTo>
                <a:lnTo>
                  <a:pt x="0" y="6"/>
                </a:lnTo>
                <a:lnTo>
                  <a:pt x="0" y="60"/>
                </a:lnTo>
                <a:lnTo>
                  <a:pt x="0" y="1912"/>
                </a:lnTo>
                <a:lnTo>
                  <a:pt x="0" y="1912"/>
                </a:lnTo>
                <a:lnTo>
                  <a:pt x="0" y="0"/>
                </a:lnTo>
                <a:lnTo>
                  <a:pt x="0" y="0"/>
                </a:lnTo>
                <a:close/>
              </a:path>
            </a:pathLst>
          </a:custGeom>
          <a:solidFill>
            <a:srgbClr val="6BBA27"/>
          </a:solidFill>
          <a:ln w="9525">
            <a:noFill/>
            <a:round/>
            <a:headEnd/>
            <a:tailEnd/>
          </a:ln>
        </p:spPr>
        <p:txBody>
          <a:bodyPr lIns="91400" tIns="45702" rIns="91400" bIns="45702"/>
          <a:lstStyle/>
          <a:p>
            <a:pPr>
              <a:defRPr/>
            </a:pPr>
            <a:endParaRPr lang="ro-RO"/>
          </a:p>
        </p:txBody>
      </p:sp>
      <p:sp>
        <p:nvSpPr>
          <p:cNvPr id="18434" name="Rectangle 2"/>
          <p:cNvSpPr>
            <a:spLocks noGrp="1" noChangeArrowheads="1"/>
          </p:cNvSpPr>
          <p:nvPr>
            <p:ph type="ctrTitle" sz="quarter"/>
          </p:nvPr>
        </p:nvSpPr>
        <p:spPr>
          <a:xfrm>
            <a:off x="685800" y="1997082"/>
            <a:ext cx="7772400" cy="1431925"/>
          </a:xfrm>
        </p:spPr>
        <p:txBody>
          <a:bodyPr anchor="b" anchorCtr="1"/>
          <a:lstStyle>
            <a:lvl1pPr algn="ctr">
              <a:defRPr/>
            </a:lvl1pPr>
          </a:lstStyle>
          <a:p>
            <a:r>
              <a:rPr lang="en-US"/>
              <a:t>Click to edit Master title style</a:t>
            </a:r>
          </a:p>
        </p:txBody>
      </p:sp>
      <p:sp>
        <p:nvSpPr>
          <p:cNvPr id="18435" name="Rectangle 3"/>
          <p:cNvSpPr>
            <a:spLocks noGrp="1" noChangeArrowheads="1"/>
          </p:cNvSpPr>
          <p:nvPr>
            <p:ph type="subTitle" sz="quarter" idx="1"/>
          </p:nvPr>
        </p:nvSpPr>
        <p:spPr>
          <a:xfrm>
            <a:off x="1371600" y="3886202"/>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a:lvl1pPr>
          </a:lstStyle>
          <a:p>
            <a:pPr>
              <a:defRPr/>
            </a:pPr>
            <a:endParaRPr lang="en-US"/>
          </a:p>
        </p:txBody>
      </p:sp>
      <p:sp>
        <p:nvSpPr>
          <p:cNvPr id="6" name="Rectangle 6"/>
          <p:cNvSpPr>
            <a:spLocks noGrp="1" noChangeArrowheads="1"/>
          </p:cNvSpPr>
          <p:nvPr>
            <p:ph type="sldNum" sz="quarter" idx="11"/>
          </p:nvPr>
        </p:nvSpPr>
        <p:spPr/>
        <p:txBody>
          <a:bodyPr/>
          <a:lstStyle>
            <a:lvl1pPr>
              <a:defRPr/>
            </a:lvl1pPr>
          </a:lstStyle>
          <a:p>
            <a:pPr>
              <a:defRPr/>
            </a:pPr>
            <a:fld id="{E8EB9C7B-C068-4915-987D-9A98D904FA74}" type="slidenum">
              <a:rPr lang="en-US"/>
              <a:pPr>
                <a:defRPr/>
              </a:pPr>
              <a:t>‹#›</a:t>
            </a:fld>
            <a:endParaRPr lang="en-US"/>
          </a:p>
        </p:txBody>
      </p:sp>
      <p:sp>
        <p:nvSpPr>
          <p:cNvPr id="7" name="Rectangle 7"/>
          <p:cNvSpPr>
            <a:spLocks noGrp="1" noChangeArrowheads="1"/>
          </p:cNvSpPr>
          <p:nvPr>
            <p:ph type="dt" sz="quarter" idx="12"/>
          </p:nvPr>
        </p:nvSpPr>
        <p:spPr/>
        <p:txBody>
          <a:bodyPr/>
          <a:lstStyle>
            <a:lvl1pPr>
              <a:defRPr/>
            </a:lvl1pPr>
          </a:lstStyle>
          <a:p>
            <a:pPr>
              <a:defRPr/>
            </a:pPr>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o-RO"/>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881A4F2-B5A4-4867-A65A-23C6E01B4BC4}" type="slidenum">
              <a:rPr lang="en-US"/>
              <a:pPr>
                <a:defRPr/>
              </a:pPr>
              <a:t>‹#›</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0"/>
            <a:ext cx="7772400" cy="1362075"/>
          </a:xfrm>
        </p:spPr>
        <p:txBody>
          <a:bodyPr anchor="t"/>
          <a:lstStyle>
            <a:lvl1pPr algn="l">
              <a:defRPr sz="4000" b="1" cap="all"/>
            </a:lvl1pPr>
          </a:lstStyle>
          <a:p>
            <a:r>
              <a:rPr lang="en-US" smtClean="0"/>
              <a:t>Click to edit Master title style</a:t>
            </a:r>
            <a:endParaRPr lang="ro-RO"/>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011" indent="0">
              <a:buNone/>
              <a:defRPr sz="1800"/>
            </a:lvl2pPr>
            <a:lvl3pPr marL="914021" indent="0">
              <a:buNone/>
              <a:defRPr sz="1600"/>
            </a:lvl3pPr>
            <a:lvl4pPr marL="1371032" indent="0">
              <a:buNone/>
              <a:defRPr sz="1400"/>
            </a:lvl4pPr>
            <a:lvl5pPr marL="1828041" indent="0">
              <a:buNone/>
              <a:defRPr sz="1400"/>
            </a:lvl5pPr>
            <a:lvl6pPr marL="2285052" indent="0">
              <a:buNone/>
              <a:defRPr sz="1400"/>
            </a:lvl6pPr>
            <a:lvl7pPr marL="2742062" indent="0">
              <a:buNone/>
              <a:defRPr sz="1400"/>
            </a:lvl7pPr>
            <a:lvl8pPr marL="3199072" indent="0">
              <a:buNone/>
              <a:defRPr sz="1400"/>
            </a:lvl8pPr>
            <a:lvl9pPr marL="3656083"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4473EBF-8664-44D8-9553-70A533B2A691}" type="slidenum">
              <a:rPr lang="en-US"/>
              <a:pPr>
                <a:defRPr/>
              </a:pPr>
              <a:t>‹#›</a:t>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o-RO"/>
          </a:p>
        </p:txBody>
      </p:sp>
      <p:sp>
        <p:nvSpPr>
          <p:cNvPr id="3" name="Content Placeholder 2"/>
          <p:cNvSpPr>
            <a:spLocks noGrp="1"/>
          </p:cNvSpPr>
          <p:nvPr>
            <p:ph sz="half" idx="1"/>
          </p:nvPr>
        </p:nvSpPr>
        <p:spPr>
          <a:xfrm>
            <a:off x="457200" y="1905003"/>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4" name="Content Placeholder 3"/>
          <p:cNvSpPr>
            <a:spLocks noGrp="1"/>
          </p:cNvSpPr>
          <p:nvPr>
            <p:ph sz="half" idx="2"/>
          </p:nvPr>
        </p:nvSpPr>
        <p:spPr>
          <a:xfrm>
            <a:off x="4648200" y="1905003"/>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C5570D7-9827-4E19-BC7E-F74922C43654}"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D8BD707-D9CF-40AE-B4C6-C98DA3205C09}" type="datetimeFigureOut">
              <a:rPr lang="en-US" smtClean="0"/>
              <a:pPr/>
              <a:t>5/20/2016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ro-RO"/>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011" indent="0">
              <a:buNone/>
              <a:defRPr sz="2000" b="1"/>
            </a:lvl2pPr>
            <a:lvl3pPr marL="914021" indent="0">
              <a:buNone/>
              <a:defRPr sz="1800" b="1"/>
            </a:lvl3pPr>
            <a:lvl4pPr marL="1371032" indent="0">
              <a:buNone/>
              <a:defRPr sz="1600" b="1"/>
            </a:lvl4pPr>
            <a:lvl5pPr marL="1828041" indent="0">
              <a:buNone/>
              <a:defRPr sz="1600" b="1"/>
            </a:lvl5pPr>
            <a:lvl6pPr marL="2285052" indent="0">
              <a:buNone/>
              <a:defRPr sz="1600" b="1"/>
            </a:lvl6pPr>
            <a:lvl7pPr marL="2742062" indent="0">
              <a:buNone/>
              <a:defRPr sz="1600" b="1"/>
            </a:lvl7pPr>
            <a:lvl8pPr marL="3199072" indent="0">
              <a:buNone/>
              <a:defRPr sz="1600" b="1"/>
            </a:lvl8pPr>
            <a:lvl9pPr marL="365608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5" name="Text Placeholder 4"/>
          <p:cNvSpPr>
            <a:spLocks noGrp="1"/>
          </p:cNvSpPr>
          <p:nvPr>
            <p:ph type="body" sz="quarter" idx="3"/>
          </p:nvPr>
        </p:nvSpPr>
        <p:spPr>
          <a:xfrm>
            <a:off x="4645028" y="1535114"/>
            <a:ext cx="4041775" cy="639762"/>
          </a:xfrm>
        </p:spPr>
        <p:txBody>
          <a:bodyPr anchor="b"/>
          <a:lstStyle>
            <a:lvl1pPr marL="0" indent="0">
              <a:buNone/>
              <a:defRPr sz="2400" b="1"/>
            </a:lvl1pPr>
            <a:lvl2pPr marL="457011" indent="0">
              <a:buNone/>
              <a:defRPr sz="2000" b="1"/>
            </a:lvl2pPr>
            <a:lvl3pPr marL="914021" indent="0">
              <a:buNone/>
              <a:defRPr sz="1800" b="1"/>
            </a:lvl3pPr>
            <a:lvl4pPr marL="1371032" indent="0">
              <a:buNone/>
              <a:defRPr sz="1600" b="1"/>
            </a:lvl4pPr>
            <a:lvl5pPr marL="1828041" indent="0">
              <a:buNone/>
              <a:defRPr sz="1600" b="1"/>
            </a:lvl5pPr>
            <a:lvl6pPr marL="2285052" indent="0">
              <a:buNone/>
              <a:defRPr sz="1600" b="1"/>
            </a:lvl6pPr>
            <a:lvl7pPr marL="2742062" indent="0">
              <a:buNone/>
              <a:defRPr sz="1600" b="1"/>
            </a:lvl7pPr>
            <a:lvl8pPr marL="3199072" indent="0">
              <a:buNone/>
              <a:defRPr sz="1600" b="1"/>
            </a:lvl8pPr>
            <a:lvl9pPr marL="365608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6C14D48-72A4-4D2A-A3DB-F81AD3095496}" type="slidenum">
              <a:rPr lang="en-US"/>
              <a:pPr>
                <a:defRPr/>
              </a:pPr>
              <a:t>‹#›</a:t>
            </a:fld>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o-RO"/>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68658DA-8671-4411-BD03-98EEE07BC867}" type="slidenum">
              <a:rPr lang="en-US"/>
              <a:pPr>
                <a:defRPr/>
              </a:pPr>
              <a:t>‹#›</a:t>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3F00C55-19F5-44CE-91E8-942B189F4B85}" type="slidenum">
              <a:rPr lang="en-US"/>
              <a:pPr>
                <a:defRPr/>
              </a:pPr>
              <a:t>‹#›</a:t>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ro-RO"/>
          </a:p>
        </p:txBody>
      </p:sp>
      <p:sp>
        <p:nvSpPr>
          <p:cNvPr id="3" name="Content Placeholder 2"/>
          <p:cNvSpPr>
            <a:spLocks noGrp="1"/>
          </p:cNvSpPr>
          <p:nvPr>
            <p:ph idx="1"/>
          </p:nvPr>
        </p:nvSpPr>
        <p:spPr>
          <a:xfrm>
            <a:off x="3575056" y="27306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7011" indent="0">
              <a:buNone/>
              <a:defRPr sz="1200"/>
            </a:lvl2pPr>
            <a:lvl3pPr marL="914021" indent="0">
              <a:buNone/>
              <a:defRPr sz="1000"/>
            </a:lvl3pPr>
            <a:lvl4pPr marL="1371032" indent="0">
              <a:buNone/>
              <a:defRPr sz="900"/>
            </a:lvl4pPr>
            <a:lvl5pPr marL="1828041" indent="0">
              <a:buNone/>
              <a:defRPr sz="900"/>
            </a:lvl5pPr>
            <a:lvl6pPr marL="2285052" indent="0">
              <a:buNone/>
              <a:defRPr sz="900"/>
            </a:lvl6pPr>
            <a:lvl7pPr marL="2742062" indent="0">
              <a:buNone/>
              <a:defRPr sz="900"/>
            </a:lvl7pPr>
            <a:lvl8pPr marL="3199072" indent="0">
              <a:buNone/>
              <a:defRPr sz="900"/>
            </a:lvl8pPr>
            <a:lvl9pPr marL="365608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8F35063-50B0-46F0-A4F6-582A4DDA5042}" type="slidenum">
              <a:rPr lang="en-US"/>
              <a:pPr>
                <a:defRPr/>
              </a:pPr>
              <a:t>‹#›</a:t>
            </a:fld>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ro-RO"/>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1" indent="0">
              <a:buNone/>
              <a:defRPr sz="2400"/>
            </a:lvl3pPr>
            <a:lvl4pPr marL="1371032" indent="0">
              <a:buNone/>
              <a:defRPr sz="2000"/>
            </a:lvl4pPr>
            <a:lvl5pPr marL="1828041" indent="0">
              <a:buNone/>
              <a:defRPr sz="2000"/>
            </a:lvl5pPr>
            <a:lvl6pPr marL="2285052" indent="0">
              <a:buNone/>
              <a:defRPr sz="2000"/>
            </a:lvl6pPr>
            <a:lvl7pPr marL="2742062" indent="0">
              <a:buNone/>
              <a:defRPr sz="2000"/>
            </a:lvl7pPr>
            <a:lvl8pPr marL="3199072" indent="0">
              <a:buNone/>
              <a:defRPr sz="2000"/>
            </a:lvl8pPr>
            <a:lvl9pPr marL="3656083" indent="0">
              <a:buNone/>
              <a:defRPr sz="2000"/>
            </a:lvl9pPr>
          </a:lstStyle>
          <a:p>
            <a:pPr lvl="0"/>
            <a:endParaRPr lang="ro-RO"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1" indent="0">
              <a:buNone/>
              <a:defRPr sz="1000"/>
            </a:lvl3pPr>
            <a:lvl4pPr marL="1371032" indent="0">
              <a:buNone/>
              <a:defRPr sz="900"/>
            </a:lvl4pPr>
            <a:lvl5pPr marL="1828041" indent="0">
              <a:buNone/>
              <a:defRPr sz="900"/>
            </a:lvl5pPr>
            <a:lvl6pPr marL="2285052" indent="0">
              <a:buNone/>
              <a:defRPr sz="900"/>
            </a:lvl6pPr>
            <a:lvl7pPr marL="2742062" indent="0">
              <a:buNone/>
              <a:defRPr sz="900"/>
            </a:lvl7pPr>
            <a:lvl8pPr marL="3199072" indent="0">
              <a:buNone/>
              <a:defRPr sz="900"/>
            </a:lvl8pPr>
            <a:lvl9pPr marL="365608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FCFB498-24BC-46BC-BF88-66CC26B41649}" type="slidenum">
              <a:rPr lang="en-US"/>
              <a:pPr>
                <a:defRPr/>
              </a:pPr>
              <a:t>‹#›</a:t>
            </a:fld>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o-RO"/>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4BFD453-AC6E-4117-8E34-F456D4040967}" type="slidenum">
              <a:rPr lang="en-US"/>
              <a:pPr>
                <a:defRPr/>
              </a:pPr>
              <a:t>‹#›</a:t>
            </a:fld>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92101"/>
            <a:ext cx="2057400" cy="5727700"/>
          </a:xfrm>
        </p:spPr>
        <p:txBody>
          <a:bodyPr vert="eaVert"/>
          <a:lstStyle/>
          <a:p>
            <a:r>
              <a:rPr lang="en-US" smtClean="0"/>
              <a:t>Click to edit Master title style</a:t>
            </a:r>
            <a:endParaRPr lang="ro-RO"/>
          </a:p>
        </p:txBody>
      </p:sp>
      <p:sp>
        <p:nvSpPr>
          <p:cNvPr id="3" name="Vertical Text Placeholder 2"/>
          <p:cNvSpPr>
            <a:spLocks noGrp="1"/>
          </p:cNvSpPr>
          <p:nvPr>
            <p:ph type="body" orient="vert" idx="1"/>
          </p:nvPr>
        </p:nvSpPr>
        <p:spPr>
          <a:xfrm>
            <a:off x="457200" y="292101"/>
            <a:ext cx="6019800" cy="5727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AE46E61-86D8-4F37-9397-E7C9C3FC6265}" type="slidenum">
              <a:rPr lang="en-US"/>
              <a:pPr>
                <a:defRPr/>
              </a:pPr>
              <a:t>‹#›</a:t>
            </a:fld>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smtClean="0"/>
              <a:t>Click to edit Master title style</a:t>
            </a:r>
            <a:endParaRPr lang="ro-RO"/>
          </a:p>
        </p:txBody>
      </p:sp>
      <p:sp>
        <p:nvSpPr>
          <p:cNvPr id="3" name="Content Placeholder 2"/>
          <p:cNvSpPr>
            <a:spLocks noGrp="1"/>
          </p:cNvSpPr>
          <p:nvPr>
            <p:ph sz="half" idx="1"/>
          </p:nvPr>
        </p:nvSpPr>
        <p:spPr>
          <a:xfrm>
            <a:off x="457200" y="1905000"/>
            <a:ext cx="8229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4" name="Text Placeholder 3"/>
          <p:cNvSpPr>
            <a:spLocks noGrp="1"/>
          </p:cNvSpPr>
          <p:nvPr>
            <p:ph type="body" sz="half" idx="2"/>
          </p:nvPr>
        </p:nvSpPr>
        <p:spPr>
          <a:xfrm>
            <a:off x="457200" y="4038600"/>
            <a:ext cx="8229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84036B2-972B-4F10-BF6C-F7CB2EE1FBF2}" type="slidenum">
              <a:rPr lang="en-US"/>
              <a:pPr>
                <a:defRPr/>
              </a:pPr>
              <a:t>‹#›</a:t>
            </a:fld>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smtClean="0"/>
              <a:t>Click to edit Master title style</a:t>
            </a:r>
            <a:endParaRPr lang="ro-RO"/>
          </a:p>
        </p:txBody>
      </p:sp>
      <p:sp>
        <p:nvSpPr>
          <p:cNvPr id="3" name="Content Placeholder 2"/>
          <p:cNvSpPr>
            <a:spLocks noGrp="1"/>
          </p:cNvSpPr>
          <p:nvPr>
            <p:ph sz="quarter" idx="1"/>
          </p:nvPr>
        </p:nvSpPr>
        <p:spPr>
          <a:xfrm>
            <a:off x="457200" y="19050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4" name="Content Placeholder 3"/>
          <p:cNvSpPr>
            <a:spLocks noGrp="1"/>
          </p:cNvSpPr>
          <p:nvPr>
            <p:ph sz="quarter" idx="2"/>
          </p:nvPr>
        </p:nvSpPr>
        <p:spPr>
          <a:xfrm>
            <a:off x="457200" y="40386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5" name="Text Placeholder 4"/>
          <p:cNvSpPr>
            <a:spLocks noGrp="1"/>
          </p:cNvSpPr>
          <p:nvPr>
            <p:ph type="body" sz="half" idx="3"/>
          </p:nvPr>
        </p:nvSpPr>
        <p:spPr>
          <a:xfrm>
            <a:off x="4648200" y="1905003"/>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18FF9538-2380-4448-8310-16B9AA07BA74}" type="slidenum">
              <a:rPr lang="en-US"/>
              <a:pPr>
                <a:defRPr/>
              </a:pPr>
              <a:t>‹#›</a:t>
            </a:fld>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smtClean="0"/>
              <a:t>Click to edit Master title style</a:t>
            </a:r>
            <a:endParaRPr lang="ro-RO"/>
          </a:p>
        </p:txBody>
      </p:sp>
      <p:sp>
        <p:nvSpPr>
          <p:cNvPr id="3" name="Content Placeholder 2"/>
          <p:cNvSpPr>
            <a:spLocks noGrp="1"/>
          </p:cNvSpPr>
          <p:nvPr>
            <p:ph sz="quarter" idx="1"/>
          </p:nvPr>
        </p:nvSpPr>
        <p:spPr>
          <a:xfrm>
            <a:off x="457200" y="19050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4" name="Content Placeholder 3"/>
          <p:cNvSpPr>
            <a:spLocks noGrp="1"/>
          </p:cNvSpPr>
          <p:nvPr>
            <p:ph sz="quarter" idx="2"/>
          </p:nvPr>
        </p:nvSpPr>
        <p:spPr>
          <a:xfrm>
            <a:off x="4648200" y="19050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5" name="Text Placeholder 4"/>
          <p:cNvSpPr>
            <a:spLocks noGrp="1"/>
          </p:cNvSpPr>
          <p:nvPr>
            <p:ph type="body" sz="half" idx="3"/>
          </p:nvPr>
        </p:nvSpPr>
        <p:spPr>
          <a:xfrm>
            <a:off x="457200" y="4038600"/>
            <a:ext cx="8229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324AF475-7397-4860-B85C-61388B16214C}"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5/20/2016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92101"/>
            <a:ext cx="8229600" cy="5727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E31EB02-B5AB-460C-A4D1-589532A4546F}" type="slidenum">
              <a:rPr lang="en-US"/>
              <a:pPr>
                <a:defRPr/>
              </a:pPr>
              <a:t>‹#›</a:t>
            </a:fld>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 name="PlaceHolder 1"/>
          <p:cNvSpPr>
            <a:spLocks noGrp="1"/>
          </p:cNvSpPr>
          <p:nvPr>
            <p:ph type="title"/>
          </p:nvPr>
        </p:nvSpPr>
        <p:spPr>
          <a:xfrm>
            <a:off x="457175" y="261274"/>
            <a:ext cx="8228763" cy="1131945"/>
          </a:xfrm>
          <a:prstGeom prst="rect">
            <a:avLst/>
          </a:prstGeom>
        </p:spPr>
        <p:txBody>
          <a:bodyPr lIns="0" tIns="0" rIns="0" bIns="0" anchor="ctr"/>
          <a:lstStyle/>
          <a:p>
            <a:pPr algn="ctr"/>
            <a:endParaRPr lang="en-US" sz="4000" b="0" strike="noStrike" spc="-1" dirty="0">
              <a:solidFill>
                <a:srgbClr val="000000"/>
              </a:solidFill>
              <a:uFill>
                <a:solidFill>
                  <a:srgbClr val="FFFFFF"/>
                </a:solidFill>
              </a:uFill>
              <a:latin typeface="Arial"/>
            </a:endParaRPr>
          </a:p>
        </p:txBody>
      </p:sp>
      <p:sp>
        <p:nvSpPr>
          <p:cNvPr id="5" name="PlaceHolder 2"/>
          <p:cNvSpPr>
            <a:spLocks noGrp="1"/>
          </p:cNvSpPr>
          <p:nvPr>
            <p:ph type="subTitle"/>
          </p:nvPr>
        </p:nvSpPr>
        <p:spPr>
          <a:xfrm>
            <a:off x="457178" y="1654482"/>
            <a:ext cx="4015273" cy="3977158"/>
          </a:xfrm>
          <a:prstGeom prst="rect">
            <a:avLst/>
          </a:prstGeom>
        </p:spPr>
        <p:txBody>
          <a:bodyPr lIns="0" tIns="0" rIns="0" bIns="0" anchor="ctr"/>
          <a:lstStyle/>
          <a:p>
            <a:pPr algn="ctr"/>
            <a:endParaRPr lang="en-US" sz="2900" b="0" strike="noStrike" spc="-1" dirty="0">
              <a:solidFill>
                <a:srgbClr val="000000"/>
              </a:solidFill>
              <a:uFill>
                <a:solidFill>
                  <a:srgbClr val="FFFFFF"/>
                </a:solidFill>
              </a:uFill>
              <a:latin typeface="Aria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457175" y="261274"/>
            <a:ext cx="8228763" cy="1131945"/>
          </a:xfrm>
          <a:prstGeom prst="rect">
            <a:avLst/>
          </a:prstGeom>
        </p:spPr>
        <p:txBody>
          <a:bodyPr lIns="0" tIns="0" rIns="0" bIns="0" anchor="ctr"/>
          <a:lstStyle/>
          <a:p>
            <a:pPr algn="ctr"/>
            <a:endParaRPr lang="en-US" sz="4000" b="0" strike="noStrike" spc="-1" dirty="0">
              <a:solidFill>
                <a:srgbClr val="000000"/>
              </a:solidFill>
              <a:uFill>
                <a:solidFill>
                  <a:srgbClr val="FFFFFF"/>
                </a:solidFill>
              </a:uFill>
              <a:latin typeface="Arial"/>
            </a:endParaRPr>
          </a:p>
        </p:txBody>
      </p:sp>
      <p:sp>
        <p:nvSpPr>
          <p:cNvPr id="7" name="PlaceHolder 2"/>
          <p:cNvSpPr>
            <a:spLocks noGrp="1"/>
          </p:cNvSpPr>
          <p:nvPr>
            <p:ph type="body"/>
          </p:nvPr>
        </p:nvSpPr>
        <p:spPr>
          <a:xfrm>
            <a:off x="457178" y="1654482"/>
            <a:ext cx="4015273" cy="3977158"/>
          </a:xfrm>
          <a:prstGeom prst="rect">
            <a:avLst/>
          </a:prstGeom>
        </p:spPr>
        <p:txBody>
          <a:bodyPr lIns="0" tIns="0" rIns="0" bIns="0"/>
          <a:lstStyle/>
          <a:p>
            <a:endParaRPr lang="en-US" sz="2900" b="0" strike="noStrike" spc="-1" dirty="0">
              <a:solidFill>
                <a:srgbClr val="000000"/>
              </a:solidFill>
              <a:uFill>
                <a:solidFill>
                  <a:srgbClr val="FFFFFF"/>
                </a:solidFill>
              </a:uFill>
              <a:latin typeface="Arial"/>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457175" y="261274"/>
            <a:ext cx="8228763" cy="1131945"/>
          </a:xfrm>
          <a:prstGeom prst="rect">
            <a:avLst/>
          </a:prstGeom>
        </p:spPr>
        <p:txBody>
          <a:bodyPr lIns="0" tIns="0" rIns="0" bIns="0" anchor="ctr"/>
          <a:lstStyle/>
          <a:p>
            <a:pPr algn="ctr"/>
            <a:endParaRPr lang="en-US" sz="4000" b="0" strike="noStrike" spc="-1" dirty="0">
              <a:solidFill>
                <a:srgbClr val="000000"/>
              </a:solidFill>
              <a:uFill>
                <a:solidFill>
                  <a:srgbClr val="FFFFFF"/>
                </a:solidFill>
              </a:uFill>
              <a:latin typeface="Arial"/>
            </a:endParaRPr>
          </a:p>
        </p:txBody>
      </p:sp>
      <p:sp>
        <p:nvSpPr>
          <p:cNvPr id="9" name="PlaceHolder 2"/>
          <p:cNvSpPr>
            <a:spLocks noGrp="1"/>
          </p:cNvSpPr>
          <p:nvPr>
            <p:ph type="body"/>
          </p:nvPr>
        </p:nvSpPr>
        <p:spPr>
          <a:xfrm>
            <a:off x="457177" y="1654482"/>
            <a:ext cx="1959307" cy="3977158"/>
          </a:xfrm>
          <a:prstGeom prst="rect">
            <a:avLst/>
          </a:prstGeom>
        </p:spPr>
        <p:txBody>
          <a:bodyPr lIns="0" tIns="0" rIns="0" bIns="0"/>
          <a:lstStyle/>
          <a:p>
            <a:endParaRPr lang="en-US" sz="2900" b="0" strike="noStrike" spc="-1" dirty="0">
              <a:solidFill>
                <a:srgbClr val="000000"/>
              </a:solidFill>
              <a:uFill>
                <a:solidFill>
                  <a:srgbClr val="FFFFFF"/>
                </a:solidFill>
              </a:uFill>
              <a:latin typeface="Arial"/>
            </a:endParaRPr>
          </a:p>
        </p:txBody>
      </p:sp>
      <p:sp>
        <p:nvSpPr>
          <p:cNvPr id="10" name="PlaceHolder 3"/>
          <p:cNvSpPr>
            <a:spLocks noGrp="1"/>
          </p:cNvSpPr>
          <p:nvPr>
            <p:ph type="body"/>
          </p:nvPr>
        </p:nvSpPr>
        <p:spPr>
          <a:xfrm>
            <a:off x="2514776" y="1654482"/>
            <a:ext cx="1959307" cy="3977158"/>
          </a:xfrm>
          <a:prstGeom prst="rect">
            <a:avLst/>
          </a:prstGeom>
        </p:spPr>
        <p:txBody>
          <a:bodyPr lIns="0" tIns="0" rIns="0" bIns="0"/>
          <a:lstStyle/>
          <a:p>
            <a:endParaRPr lang="en-US" sz="2900" b="0" strike="noStrike" spc="-1" dirty="0">
              <a:solidFill>
                <a:srgbClr val="000000"/>
              </a:solidFill>
              <a:uFill>
                <a:solidFill>
                  <a:srgbClr val="FFFFFF"/>
                </a:solidFill>
              </a:uFill>
              <a:latin typeface="Aria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1" name="PlaceHolder 1"/>
          <p:cNvSpPr>
            <a:spLocks noGrp="1"/>
          </p:cNvSpPr>
          <p:nvPr>
            <p:ph type="title"/>
          </p:nvPr>
        </p:nvSpPr>
        <p:spPr>
          <a:xfrm>
            <a:off x="457175" y="261274"/>
            <a:ext cx="8228763" cy="1131945"/>
          </a:xfrm>
          <a:prstGeom prst="rect">
            <a:avLst/>
          </a:prstGeom>
        </p:spPr>
        <p:txBody>
          <a:bodyPr lIns="0" tIns="0" rIns="0" bIns="0" anchor="ctr"/>
          <a:lstStyle/>
          <a:p>
            <a:pPr algn="ctr"/>
            <a:endParaRPr lang="en-US" sz="4000" b="0" strike="noStrike" spc="-1" dirty="0">
              <a:solidFill>
                <a:srgbClr val="000000"/>
              </a:solidFill>
              <a:uFill>
                <a:solidFill>
                  <a:srgbClr val="FFFFFF"/>
                </a:solidFill>
              </a:uFill>
              <a:latin typeface="Aria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2" name="PlaceHolder 1"/>
          <p:cNvSpPr>
            <a:spLocks noGrp="1"/>
          </p:cNvSpPr>
          <p:nvPr>
            <p:ph type="subTitle"/>
          </p:nvPr>
        </p:nvSpPr>
        <p:spPr>
          <a:xfrm>
            <a:off x="457175" y="261270"/>
            <a:ext cx="8228763" cy="5248228"/>
          </a:xfrm>
          <a:prstGeom prst="rect">
            <a:avLst/>
          </a:prstGeom>
        </p:spPr>
        <p:txBody>
          <a:bodyPr lIns="0" tIns="0" rIns="0" bIns="0" anchor="ctr"/>
          <a:lstStyle/>
          <a:p>
            <a:pPr algn="ctr"/>
            <a:endParaRPr lang="en-US" sz="2900" b="0" strike="noStrike" spc="-1" dirty="0">
              <a:solidFill>
                <a:srgbClr val="000000"/>
              </a:solidFill>
              <a:uFill>
                <a:solidFill>
                  <a:srgbClr val="FFFFFF"/>
                </a:solidFill>
              </a:uFill>
              <a:latin typeface="Aria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3" name="PlaceHolder 1"/>
          <p:cNvSpPr>
            <a:spLocks noGrp="1"/>
          </p:cNvSpPr>
          <p:nvPr>
            <p:ph type="title"/>
          </p:nvPr>
        </p:nvSpPr>
        <p:spPr>
          <a:xfrm>
            <a:off x="457175" y="261274"/>
            <a:ext cx="8228763" cy="1131945"/>
          </a:xfrm>
          <a:prstGeom prst="rect">
            <a:avLst/>
          </a:prstGeom>
        </p:spPr>
        <p:txBody>
          <a:bodyPr lIns="0" tIns="0" rIns="0" bIns="0" anchor="ctr"/>
          <a:lstStyle/>
          <a:p>
            <a:pPr algn="ctr"/>
            <a:endParaRPr lang="en-US" sz="4000" b="0" strike="noStrike" spc="-1" dirty="0">
              <a:solidFill>
                <a:srgbClr val="000000"/>
              </a:solidFill>
              <a:uFill>
                <a:solidFill>
                  <a:srgbClr val="FFFFFF"/>
                </a:solidFill>
              </a:uFill>
              <a:latin typeface="Arial"/>
            </a:endParaRPr>
          </a:p>
        </p:txBody>
      </p:sp>
      <p:sp>
        <p:nvSpPr>
          <p:cNvPr id="14" name="PlaceHolder 2"/>
          <p:cNvSpPr>
            <a:spLocks noGrp="1"/>
          </p:cNvSpPr>
          <p:nvPr>
            <p:ph type="body"/>
          </p:nvPr>
        </p:nvSpPr>
        <p:spPr>
          <a:xfrm>
            <a:off x="457177" y="1654482"/>
            <a:ext cx="1959307" cy="1896808"/>
          </a:xfrm>
          <a:prstGeom prst="rect">
            <a:avLst/>
          </a:prstGeom>
        </p:spPr>
        <p:txBody>
          <a:bodyPr lIns="0" tIns="0" rIns="0" bIns="0"/>
          <a:lstStyle/>
          <a:p>
            <a:endParaRPr lang="en-US" sz="2900" b="0" strike="noStrike" spc="-1" dirty="0">
              <a:solidFill>
                <a:srgbClr val="000000"/>
              </a:solidFill>
              <a:uFill>
                <a:solidFill>
                  <a:srgbClr val="FFFFFF"/>
                </a:solidFill>
              </a:uFill>
              <a:latin typeface="Arial"/>
            </a:endParaRPr>
          </a:p>
        </p:txBody>
      </p:sp>
      <p:sp>
        <p:nvSpPr>
          <p:cNvPr id="15" name="PlaceHolder 3"/>
          <p:cNvSpPr>
            <a:spLocks noGrp="1"/>
          </p:cNvSpPr>
          <p:nvPr>
            <p:ph type="body"/>
          </p:nvPr>
        </p:nvSpPr>
        <p:spPr>
          <a:xfrm>
            <a:off x="457177" y="3731892"/>
            <a:ext cx="1959307" cy="1896808"/>
          </a:xfrm>
          <a:prstGeom prst="rect">
            <a:avLst/>
          </a:prstGeom>
        </p:spPr>
        <p:txBody>
          <a:bodyPr lIns="0" tIns="0" rIns="0" bIns="0"/>
          <a:lstStyle/>
          <a:p>
            <a:endParaRPr lang="en-US" sz="2900" b="0" strike="noStrike" spc="-1" dirty="0">
              <a:solidFill>
                <a:srgbClr val="000000"/>
              </a:solidFill>
              <a:uFill>
                <a:solidFill>
                  <a:srgbClr val="FFFFFF"/>
                </a:solidFill>
              </a:uFill>
              <a:latin typeface="Arial"/>
            </a:endParaRPr>
          </a:p>
        </p:txBody>
      </p:sp>
      <p:sp>
        <p:nvSpPr>
          <p:cNvPr id="16" name="PlaceHolder 4"/>
          <p:cNvSpPr>
            <a:spLocks noGrp="1"/>
          </p:cNvSpPr>
          <p:nvPr>
            <p:ph type="body"/>
          </p:nvPr>
        </p:nvSpPr>
        <p:spPr>
          <a:xfrm>
            <a:off x="2514776" y="1654482"/>
            <a:ext cx="1959307" cy="3977158"/>
          </a:xfrm>
          <a:prstGeom prst="rect">
            <a:avLst/>
          </a:prstGeom>
        </p:spPr>
        <p:txBody>
          <a:bodyPr lIns="0" tIns="0" rIns="0" bIns="0"/>
          <a:lstStyle/>
          <a:p>
            <a:endParaRPr lang="en-US" sz="2900" b="0" strike="noStrike" spc="-1" dirty="0">
              <a:solidFill>
                <a:srgbClr val="000000"/>
              </a:solidFill>
              <a:uFill>
                <a:solidFill>
                  <a:srgbClr val="FFFFFF"/>
                </a:solidFill>
              </a:uFill>
              <a:latin typeface="Aria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7" name="PlaceHolder 1"/>
          <p:cNvSpPr>
            <a:spLocks noGrp="1"/>
          </p:cNvSpPr>
          <p:nvPr>
            <p:ph type="title"/>
          </p:nvPr>
        </p:nvSpPr>
        <p:spPr>
          <a:xfrm>
            <a:off x="457175" y="261274"/>
            <a:ext cx="8228763" cy="1131945"/>
          </a:xfrm>
          <a:prstGeom prst="rect">
            <a:avLst/>
          </a:prstGeom>
        </p:spPr>
        <p:txBody>
          <a:bodyPr lIns="0" tIns="0" rIns="0" bIns="0" anchor="ctr"/>
          <a:lstStyle/>
          <a:p>
            <a:pPr algn="ctr"/>
            <a:endParaRPr lang="en-US" sz="4000" b="0" strike="noStrike" spc="-1" dirty="0">
              <a:solidFill>
                <a:srgbClr val="000000"/>
              </a:solidFill>
              <a:uFill>
                <a:solidFill>
                  <a:srgbClr val="FFFFFF"/>
                </a:solidFill>
              </a:uFill>
              <a:latin typeface="Arial"/>
            </a:endParaRPr>
          </a:p>
        </p:txBody>
      </p:sp>
      <p:sp>
        <p:nvSpPr>
          <p:cNvPr id="18" name="PlaceHolder 2"/>
          <p:cNvSpPr>
            <a:spLocks noGrp="1"/>
          </p:cNvSpPr>
          <p:nvPr>
            <p:ph type="body"/>
          </p:nvPr>
        </p:nvSpPr>
        <p:spPr>
          <a:xfrm>
            <a:off x="457177" y="1654482"/>
            <a:ext cx="1959307" cy="3977158"/>
          </a:xfrm>
          <a:prstGeom prst="rect">
            <a:avLst/>
          </a:prstGeom>
        </p:spPr>
        <p:txBody>
          <a:bodyPr lIns="0" tIns="0" rIns="0" bIns="0"/>
          <a:lstStyle/>
          <a:p>
            <a:endParaRPr lang="en-US" sz="2900" b="0" strike="noStrike" spc="-1" dirty="0">
              <a:solidFill>
                <a:srgbClr val="000000"/>
              </a:solidFill>
              <a:uFill>
                <a:solidFill>
                  <a:srgbClr val="FFFFFF"/>
                </a:solidFill>
              </a:uFill>
              <a:latin typeface="Arial"/>
            </a:endParaRPr>
          </a:p>
        </p:txBody>
      </p:sp>
      <p:sp>
        <p:nvSpPr>
          <p:cNvPr id="19" name="PlaceHolder 3"/>
          <p:cNvSpPr>
            <a:spLocks noGrp="1"/>
          </p:cNvSpPr>
          <p:nvPr>
            <p:ph type="body"/>
          </p:nvPr>
        </p:nvSpPr>
        <p:spPr>
          <a:xfrm>
            <a:off x="2514776" y="1654482"/>
            <a:ext cx="1959307" cy="1896808"/>
          </a:xfrm>
          <a:prstGeom prst="rect">
            <a:avLst/>
          </a:prstGeom>
        </p:spPr>
        <p:txBody>
          <a:bodyPr lIns="0" tIns="0" rIns="0" bIns="0"/>
          <a:lstStyle/>
          <a:p>
            <a:endParaRPr lang="en-US" sz="2900" b="0" strike="noStrike" spc="-1" dirty="0">
              <a:solidFill>
                <a:srgbClr val="000000"/>
              </a:solidFill>
              <a:uFill>
                <a:solidFill>
                  <a:srgbClr val="FFFFFF"/>
                </a:solidFill>
              </a:uFill>
              <a:latin typeface="Arial"/>
            </a:endParaRPr>
          </a:p>
        </p:txBody>
      </p:sp>
      <p:sp>
        <p:nvSpPr>
          <p:cNvPr id="20" name="PlaceHolder 4"/>
          <p:cNvSpPr>
            <a:spLocks noGrp="1"/>
          </p:cNvSpPr>
          <p:nvPr>
            <p:ph type="body"/>
          </p:nvPr>
        </p:nvSpPr>
        <p:spPr>
          <a:xfrm>
            <a:off x="2514776" y="3731892"/>
            <a:ext cx="1959307" cy="1896808"/>
          </a:xfrm>
          <a:prstGeom prst="rect">
            <a:avLst/>
          </a:prstGeom>
        </p:spPr>
        <p:txBody>
          <a:bodyPr lIns="0" tIns="0" rIns="0" bIns="0"/>
          <a:lstStyle/>
          <a:p>
            <a:endParaRPr lang="en-US" sz="2900" b="0" strike="noStrike" spc="-1" dirty="0">
              <a:solidFill>
                <a:srgbClr val="000000"/>
              </a:solidFill>
              <a:uFill>
                <a:solidFill>
                  <a:srgbClr val="FFFFFF"/>
                </a:solidFill>
              </a:uFill>
              <a:latin typeface="Aria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1" name="PlaceHolder 1"/>
          <p:cNvSpPr>
            <a:spLocks noGrp="1"/>
          </p:cNvSpPr>
          <p:nvPr>
            <p:ph type="title"/>
          </p:nvPr>
        </p:nvSpPr>
        <p:spPr>
          <a:xfrm>
            <a:off x="457175" y="261274"/>
            <a:ext cx="8228763" cy="1131945"/>
          </a:xfrm>
          <a:prstGeom prst="rect">
            <a:avLst/>
          </a:prstGeom>
        </p:spPr>
        <p:txBody>
          <a:bodyPr lIns="0" tIns="0" rIns="0" bIns="0" anchor="ctr"/>
          <a:lstStyle/>
          <a:p>
            <a:pPr algn="ctr"/>
            <a:endParaRPr lang="en-US" sz="4000" b="0" strike="noStrike" spc="-1" dirty="0">
              <a:solidFill>
                <a:srgbClr val="000000"/>
              </a:solidFill>
              <a:uFill>
                <a:solidFill>
                  <a:srgbClr val="FFFFFF"/>
                </a:solidFill>
              </a:uFill>
              <a:latin typeface="Arial"/>
            </a:endParaRPr>
          </a:p>
        </p:txBody>
      </p:sp>
      <p:sp>
        <p:nvSpPr>
          <p:cNvPr id="22" name="PlaceHolder 2"/>
          <p:cNvSpPr>
            <a:spLocks noGrp="1"/>
          </p:cNvSpPr>
          <p:nvPr>
            <p:ph type="body"/>
          </p:nvPr>
        </p:nvSpPr>
        <p:spPr>
          <a:xfrm>
            <a:off x="457177" y="1654482"/>
            <a:ext cx="1959307" cy="1896808"/>
          </a:xfrm>
          <a:prstGeom prst="rect">
            <a:avLst/>
          </a:prstGeom>
        </p:spPr>
        <p:txBody>
          <a:bodyPr lIns="0" tIns="0" rIns="0" bIns="0"/>
          <a:lstStyle/>
          <a:p>
            <a:endParaRPr lang="en-US" sz="2900" b="0" strike="noStrike" spc="-1" dirty="0">
              <a:solidFill>
                <a:srgbClr val="000000"/>
              </a:solidFill>
              <a:uFill>
                <a:solidFill>
                  <a:srgbClr val="FFFFFF"/>
                </a:solidFill>
              </a:uFill>
              <a:latin typeface="Arial"/>
            </a:endParaRPr>
          </a:p>
        </p:txBody>
      </p:sp>
      <p:sp>
        <p:nvSpPr>
          <p:cNvPr id="23" name="PlaceHolder 3"/>
          <p:cNvSpPr>
            <a:spLocks noGrp="1"/>
          </p:cNvSpPr>
          <p:nvPr>
            <p:ph type="body"/>
          </p:nvPr>
        </p:nvSpPr>
        <p:spPr>
          <a:xfrm>
            <a:off x="2514776" y="1654482"/>
            <a:ext cx="1959307" cy="1896808"/>
          </a:xfrm>
          <a:prstGeom prst="rect">
            <a:avLst/>
          </a:prstGeom>
        </p:spPr>
        <p:txBody>
          <a:bodyPr lIns="0" tIns="0" rIns="0" bIns="0"/>
          <a:lstStyle/>
          <a:p>
            <a:endParaRPr lang="en-US" sz="2900" b="0" strike="noStrike" spc="-1" dirty="0">
              <a:solidFill>
                <a:srgbClr val="000000"/>
              </a:solidFill>
              <a:uFill>
                <a:solidFill>
                  <a:srgbClr val="FFFFFF"/>
                </a:solidFill>
              </a:uFill>
              <a:latin typeface="Arial"/>
            </a:endParaRPr>
          </a:p>
        </p:txBody>
      </p:sp>
      <p:sp>
        <p:nvSpPr>
          <p:cNvPr id="24" name="PlaceHolder 4"/>
          <p:cNvSpPr>
            <a:spLocks noGrp="1"/>
          </p:cNvSpPr>
          <p:nvPr>
            <p:ph type="body"/>
          </p:nvPr>
        </p:nvSpPr>
        <p:spPr>
          <a:xfrm>
            <a:off x="457178" y="3731892"/>
            <a:ext cx="4015273" cy="1896808"/>
          </a:xfrm>
          <a:prstGeom prst="rect">
            <a:avLst/>
          </a:prstGeom>
        </p:spPr>
        <p:txBody>
          <a:bodyPr lIns="0" tIns="0" rIns="0" bIns="0"/>
          <a:lstStyle/>
          <a:p>
            <a:endParaRPr lang="en-US" sz="2900" b="0" strike="noStrike" spc="-1" dirty="0">
              <a:solidFill>
                <a:srgbClr val="000000"/>
              </a:solidFill>
              <a:uFill>
                <a:solidFill>
                  <a:srgbClr val="FFFFFF"/>
                </a:solidFill>
              </a:uFill>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 name="Text Placeholder 2"/>
          <p:cNvSpPr>
            <a:spLocks noGrp="1"/>
          </p:cNvSpPr>
          <p:nvPr>
            <p:ph type="body" idx="2"/>
          </p:nvPr>
        </p:nvSpPr>
        <p:spPr>
          <a:xfrm>
            <a:off x="6781800" y="1600200"/>
            <a:ext cx="1984248" cy="3733800"/>
          </a:xfrm>
        </p:spPr>
        <p:txBody>
          <a:bodyPr tIns="45702" bIns="45702"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31" name="Title 30"/>
          <p:cNvSpPr>
            <a:spLocks noGrp="1"/>
          </p:cNvSpPr>
          <p:nvPr>
            <p:ph type="title"/>
          </p:nvPr>
        </p:nvSpPr>
        <p:spPr>
          <a:xfrm>
            <a:off x="6781802" y="457204"/>
            <a:ext cx="1981200" cy="1066800"/>
          </a:xfrm>
        </p:spPr>
        <p:txBody>
          <a:bodyPr lIns="91400" tIns="9140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8" name="Date Placeholder 7"/>
          <p:cNvSpPr>
            <a:spLocks noGrp="1"/>
          </p:cNvSpPr>
          <p:nvPr>
            <p:ph type="dt" sz="half" idx="14"/>
          </p:nvPr>
        </p:nvSpPr>
        <p:spPr/>
        <p:txBody>
          <a:bodyPr/>
          <a:lstStyle/>
          <a:p>
            <a:fld id="{1D8BD707-D9CF-40AE-B4C6-C98DA3205C09}" type="datetimeFigureOut">
              <a:rPr lang="en-US" smtClean="0"/>
              <a:pPr/>
              <a:t>5/20/2016</a:t>
            </a:fld>
            <a:endParaRPr lang="en-US"/>
          </a:p>
        </p:txBody>
      </p:sp>
      <p:sp>
        <p:nvSpPr>
          <p:cNvPr id="9" name="Slide Number Placeholder 8"/>
          <p:cNvSpPr>
            <a:spLocks noGrp="1"/>
          </p:cNvSpPr>
          <p:nvPr>
            <p:ph type="sldNum" sz="quarter" idx="15"/>
          </p:nvPr>
        </p:nvSpPr>
        <p:spPr/>
        <p:txBody>
          <a:bodyPr/>
          <a:lstStyle/>
          <a:p>
            <a:fld id="{B6F15528-21DE-4FAA-801E-634DDDAF4B2B}" type="slidenum">
              <a:rPr lang="en-US" smtClean="0"/>
              <a:pPr/>
              <a:t>‹#›</a:t>
            </a:fld>
            <a:endParaRPr lang="en-US"/>
          </a:p>
        </p:txBody>
      </p:sp>
      <p:sp>
        <p:nvSpPr>
          <p:cNvPr id="10" name="Footer Placeholder 9"/>
          <p:cNvSpPr>
            <a:spLocks noGrp="1"/>
          </p:cNvSpPr>
          <p:nvPr>
            <p:ph type="ftr" sz="quarter" idx="16"/>
          </p:nvPr>
        </p:nvSpPr>
        <p:spPr/>
        <p:txBody>
          <a:bodyPr/>
          <a:lstStyle/>
          <a:p>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5" name="PlaceHolder 1"/>
          <p:cNvSpPr>
            <a:spLocks noGrp="1"/>
          </p:cNvSpPr>
          <p:nvPr>
            <p:ph type="title"/>
          </p:nvPr>
        </p:nvSpPr>
        <p:spPr>
          <a:xfrm>
            <a:off x="457175" y="261274"/>
            <a:ext cx="8228763" cy="1131945"/>
          </a:xfrm>
          <a:prstGeom prst="rect">
            <a:avLst/>
          </a:prstGeom>
        </p:spPr>
        <p:txBody>
          <a:bodyPr lIns="0" tIns="0" rIns="0" bIns="0" anchor="ctr"/>
          <a:lstStyle/>
          <a:p>
            <a:pPr algn="ctr"/>
            <a:endParaRPr lang="en-US" sz="4000" b="0" strike="noStrike" spc="-1" dirty="0">
              <a:solidFill>
                <a:srgbClr val="000000"/>
              </a:solidFill>
              <a:uFill>
                <a:solidFill>
                  <a:srgbClr val="FFFFFF"/>
                </a:solidFill>
              </a:uFill>
              <a:latin typeface="Arial"/>
            </a:endParaRPr>
          </a:p>
        </p:txBody>
      </p:sp>
      <p:sp>
        <p:nvSpPr>
          <p:cNvPr id="26" name="PlaceHolder 2"/>
          <p:cNvSpPr>
            <a:spLocks noGrp="1"/>
          </p:cNvSpPr>
          <p:nvPr>
            <p:ph type="body"/>
          </p:nvPr>
        </p:nvSpPr>
        <p:spPr>
          <a:xfrm>
            <a:off x="457178" y="1654482"/>
            <a:ext cx="4015273" cy="1896808"/>
          </a:xfrm>
          <a:prstGeom prst="rect">
            <a:avLst/>
          </a:prstGeom>
        </p:spPr>
        <p:txBody>
          <a:bodyPr lIns="0" tIns="0" rIns="0" bIns="0"/>
          <a:lstStyle/>
          <a:p>
            <a:endParaRPr lang="en-US" sz="2900" b="0" strike="noStrike" spc="-1" dirty="0">
              <a:solidFill>
                <a:srgbClr val="000000"/>
              </a:solidFill>
              <a:uFill>
                <a:solidFill>
                  <a:srgbClr val="FFFFFF"/>
                </a:solidFill>
              </a:uFill>
              <a:latin typeface="Arial"/>
            </a:endParaRPr>
          </a:p>
        </p:txBody>
      </p:sp>
      <p:sp>
        <p:nvSpPr>
          <p:cNvPr id="27" name="PlaceHolder 3"/>
          <p:cNvSpPr>
            <a:spLocks noGrp="1"/>
          </p:cNvSpPr>
          <p:nvPr>
            <p:ph type="body"/>
          </p:nvPr>
        </p:nvSpPr>
        <p:spPr>
          <a:xfrm>
            <a:off x="457178" y="3731892"/>
            <a:ext cx="4015273" cy="1896808"/>
          </a:xfrm>
          <a:prstGeom prst="rect">
            <a:avLst/>
          </a:prstGeom>
        </p:spPr>
        <p:txBody>
          <a:bodyPr lIns="0" tIns="0" rIns="0" bIns="0"/>
          <a:lstStyle/>
          <a:p>
            <a:endParaRPr lang="en-US" sz="2900" b="0" strike="noStrike" spc="-1" dirty="0">
              <a:solidFill>
                <a:srgbClr val="000000"/>
              </a:solidFill>
              <a:uFill>
                <a:solidFill>
                  <a:srgbClr val="FFFFFF"/>
                </a:solidFill>
              </a:uFill>
              <a:latin typeface="Arial"/>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8" name="PlaceHolder 1"/>
          <p:cNvSpPr>
            <a:spLocks noGrp="1"/>
          </p:cNvSpPr>
          <p:nvPr>
            <p:ph type="title"/>
          </p:nvPr>
        </p:nvSpPr>
        <p:spPr>
          <a:xfrm>
            <a:off x="457175" y="261274"/>
            <a:ext cx="8228763" cy="1131945"/>
          </a:xfrm>
          <a:prstGeom prst="rect">
            <a:avLst/>
          </a:prstGeom>
        </p:spPr>
        <p:txBody>
          <a:bodyPr lIns="0" tIns="0" rIns="0" bIns="0" anchor="ctr"/>
          <a:lstStyle/>
          <a:p>
            <a:pPr algn="ctr"/>
            <a:endParaRPr lang="en-US" sz="4000" b="0" strike="noStrike" spc="-1" dirty="0">
              <a:solidFill>
                <a:srgbClr val="000000"/>
              </a:solidFill>
              <a:uFill>
                <a:solidFill>
                  <a:srgbClr val="FFFFFF"/>
                </a:solidFill>
              </a:uFill>
              <a:latin typeface="Arial"/>
            </a:endParaRPr>
          </a:p>
        </p:txBody>
      </p:sp>
      <p:sp>
        <p:nvSpPr>
          <p:cNvPr id="29" name="PlaceHolder 2"/>
          <p:cNvSpPr>
            <a:spLocks noGrp="1"/>
          </p:cNvSpPr>
          <p:nvPr>
            <p:ph type="body"/>
          </p:nvPr>
        </p:nvSpPr>
        <p:spPr>
          <a:xfrm>
            <a:off x="457177" y="1654482"/>
            <a:ext cx="1959307" cy="1896808"/>
          </a:xfrm>
          <a:prstGeom prst="rect">
            <a:avLst/>
          </a:prstGeom>
        </p:spPr>
        <p:txBody>
          <a:bodyPr lIns="0" tIns="0" rIns="0" bIns="0"/>
          <a:lstStyle/>
          <a:p>
            <a:endParaRPr lang="en-US" sz="2900" b="0" strike="noStrike" spc="-1" dirty="0">
              <a:solidFill>
                <a:srgbClr val="000000"/>
              </a:solidFill>
              <a:uFill>
                <a:solidFill>
                  <a:srgbClr val="FFFFFF"/>
                </a:solidFill>
              </a:uFill>
              <a:latin typeface="Arial"/>
            </a:endParaRPr>
          </a:p>
        </p:txBody>
      </p:sp>
      <p:sp>
        <p:nvSpPr>
          <p:cNvPr id="30" name="PlaceHolder 3"/>
          <p:cNvSpPr>
            <a:spLocks noGrp="1"/>
          </p:cNvSpPr>
          <p:nvPr>
            <p:ph type="body"/>
          </p:nvPr>
        </p:nvSpPr>
        <p:spPr>
          <a:xfrm>
            <a:off x="2514776" y="1654482"/>
            <a:ext cx="1959307" cy="1896808"/>
          </a:xfrm>
          <a:prstGeom prst="rect">
            <a:avLst/>
          </a:prstGeom>
        </p:spPr>
        <p:txBody>
          <a:bodyPr lIns="0" tIns="0" rIns="0" bIns="0"/>
          <a:lstStyle/>
          <a:p>
            <a:endParaRPr lang="en-US" sz="2900" b="0" strike="noStrike" spc="-1" dirty="0">
              <a:solidFill>
                <a:srgbClr val="000000"/>
              </a:solidFill>
              <a:uFill>
                <a:solidFill>
                  <a:srgbClr val="FFFFFF"/>
                </a:solidFill>
              </a:uFill>
              <a:latin typeface="Arial"/>
            </a:endParaRPr>
          </a:p>
        </p:txBody>
      </p:sp>
      <p:sp>
        <p:nvSpPr>
          <p:cNvPr id="31" name="PlaceHolder 4"/>
          <p:cNvSpPr>
            <a:spLocks noGrp="1"/>
          </p:cNvSpPr>
          <p:nvPr>
            <p:ph type="body"/>
          </p:nvPr>
        </p:nvSpPr>
        <p:spPr>
          <a:xfrm>
            <a:off x="2514776" y="3731892"/>
            <a:ext cx="1959307" cy="1896808"/>
          </a:xfrm>
          <a:prstGeom prst="rect">
            <a:avLst/>
          </a:prstGeom>
        </p:spPr>
        <p:txBody>
          <a:bodyPr lIns="0" tIns="0" rIns="0" bIns="0"/>
          <a:lstStyle/>
          <a:p>
            <a:endParaRPr lang="en-US" sz="2900" b="0" strike="noStrike" spc="-1" dirty="0">
              <a:solidFill>
                <a:srgbClr val="000000"/>
              </a:solidFill>
              <a:uFill>
                <a:solidFill>
                  <a:srgbClr val="FFFFFF"/>
                </a:solidFill>
              </a:uFill>
              <a:latin typeface="Arial"/>
            </a:endParaRPr>
          </a:p>
        </p:txBody>
      </p:sp>
      <p:sp>
        <p:nvSpPr>
          <p:cNvPr id="32" name="PlaceHolder 5"/>
          <p:cNvSpPr>
            <a:spLocks noGrp="1"/>
          </p:cNvSpPr>
          <p:nvPr>
            <p:ph type="body"/>
          </p:nvPr>
        </p:nvSpPr>
        <p:spPr>
          <a:xfrm>
            <a:off x="457177" y="3731892"/>
            <a:ext cx="1959307" cy="1896808"/>
          </a:xfrm>
          <a:prstGeom prst="rect">
            <a:avLst/>
          </a:prstGeom>
        </p:spPr>
        <p:txBody>
          <a:bodyPr lIns="0" tIns="0" rIns="0" bIns="0"/>
          <a:lstStyle/>
          <a:p>
            <a:endParaRPr lang="en-US" sz="2900" b="0" strike="noStrike" spc="-1" dirty="0">
              <a:solidFill>
                <a:srgbClr val="000000"/>
              </a:solidFill>
              <a:uFill>
                <a:solidFill>
                  <a:srgbClr val="FFFFFF"/>
                </a:solidFill>
              </a:uFill>
              <a:latin typeface="Arial"/>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3" name="PlaceHolder 1"/>
          <p:cNvSpPr>
            <a:spLocks noGrp="1"/>
          </p:cNvSpPr>
          <p:nvPr>
            <p:ph type="title"/>
          </p:nvPr>
        </p:nvSpPr>
        <p:spPr>
          <a:xfrm>
            <a:off x="457175" y="261274"/>
            <a:ext cx="8228763" cy="1131945"/>
          </a:xfrm>
          <a:prstGeom prst="rect">
            <a:avLst/>
          </a:prstGeom>
        </p:spPr>
        <p:txBody>
          <a:bodyPr lIns="0" tIns="0" rIns="0" bIns="0" anchor="ctr"/>
          <a:lstStyle/>
          <a:p>
            <a:pPr algn="ctr"/>
            <a:endParaRPr lang="en-US" sz="4000" b="0" strike="noStrike" spc="-1" dirty="0">
              <a:solidFill>
                <a:srgbClr val="000000"/>
              </a:solidFill>
              <a:uFill>
                <a:solidFill>
                  <a:srgbClr val="FFFFFF"/>
                </a:solidFill>
              </a:uFill>
              <a:latin typeface="Arial"/>
            </a:endParaRPr>
          </a:p>
        </p:txBody>
      </p:sp>
      <p:sp>
        <p:nvSpPr>
          <p:cNvPr id="34" name="PlaceHolder 2"/>
          <p:cNvSpPr>
            <a:spLocks noGrp="1"/>
          </p:cNvSpPr>
          <p:nvPr>
            <p:ph type="body"/>
          </p:nvPr>
        </p:nvSpPr>
        <p:spPr>
          <a:xfrm>
            <a:off x="457178" y="1654482"/>
            <a:ext cx="4015273" cy="3977158"/>
          </a:xfrm>
          <a:prstGeom prst="rect">
            <a:avLst/>
          </a:prstGeom>
        </p:spPr>
        <p:txBody>
          <a:bodyPr lIns="0" tIns="0" rIns="0" bIns="0"/>
          <a:lstStyle/>
          <a:p>
            <a:endParaRPr lang="en-US" sz="2900" b="0" strike="noStrike" spc="-1" dirty="0">
              <a:solidFill>
                <a:srgbClr val="000000"/>
              </a:solidFill>
              <a:uFill>
                <a:solidFill>
                  <a:srgbClr val="FFFFFF"/>
                </a:solidFill>
              </a:uFill>
              <a:latin typeface="Arial"/>
            </a:endParaRPr>
          </a:p>
        </p:txBody>
      </p:sp>
      <p:sp>
        <p:nvSpPr>
          <p:cNvPr id="35" name="PlaceHolder 3"/>
          <p:cNvSpPr>
            <a:spLocks noGrp="1"/>
          </p:cNvSpPr>
          <p:nvPr>
            <p:ph type="body"/>
          </p:nvPr>
        </p:nvSpPr>
        <p:spPr>
          <a:xfrm>
            <a:off x="457178" y="1654482"/>
            <a:ext cx="4015273" cy="3977158"/>
          </a:xfrm>
          <a:prstGeom prst="rect">
            <a:avLst/>
          </a:prstGeom>
        </p:spPr>
        <p:txBody>
          <a:bodyPr lIns="0" tIns="0" rIns="0" bIns="0"/>
          <a:lstStyle/>
          <a:p>
            <a:endParaRPr lang="en-US" sz="2900" b="0" strike="noStrike" spc="-1" dirty="0">
              <a:solidFill>
                <a:srgbClr val="000000"/>
              </a:solidFill>
              <a:uFill>
                <a:solidFill>
                  <a:srgbClr val="FFFFFF"/>
                </a:solidFill>
              </a:uFill>
              <a:latin typeface="Arial"/>
            </a:endParaRPr>
          </a:p>
        </p:txBody>
      </p:sp>
      <p:pic>
        <p:nvPicPr>
          <p:cNvPr id="36" name="Picture 35"/>
          <p:cNvPicPr/>
          <p:nvPr/>
        </p:nvPicPr>
        <p:blipFill>
          <a:blip r:embed="rId2"/>
          <a:stretch/>
        </p:blipFill>
        <p:spPr>
          <a:xfrm>
            <a:off x="457178" y="2041159"/>
            <a:ext cx="4015273" cy="3203803"/>
          </a:xfrm>
          <a:prstGeom prst="rect">
            <a:avLst/>
          </a:prstGeom>
          <a:ln>
            <a:noFill/>
          </a:ln>
        </p:spPr>
      </p:pic>
      <p:pic>
        <p:nvPicPr>
          <p:cNvPr id="37" name="Picture 36"/>
          <p:cNvPicPr/>
          <p:nvPr/>
        </p:nvPicPr>
        <p:blipFill>
          <a:blip r:embed="rId2"/>
          <a:stretch/>
        </p:blipFill>
        <p:spPr>
          <a:xfrm>
            <a:off x="457178" y="2041159"/>
            <a:ext cx="4015273" cy="3203803"/>
          </a:xfrm>
          <a:prstGeom prst="rect">
            <a:avLst/>
          </a:prstGeom>
          <a:ln>
            <a:noFill/>
          </a:ln>
        </p:spPr>
      </p:pic>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Title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smtClean="0"/>
              <a:t>Click to edit Master title style</a:t>
            </a:r>
            <a:endParaRPr kumimoji="0" lang="en-US"/>
          </a:p>
        </p:txBody>
      </p:sp>
      <p:cxnSp>
        <p:nvCxnSpPr>
          <p:cNvPr id="8" name="Straight Connector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Date Placeholder 14"/>
          <p:cNvSpPr>
            <a:spLocks noGrp="1"/>
          </p:cNvSpPr>
          <p:nvPr>
            <p:ph type="dt" sz="half" idx="10"/>
          </p:nvPr>
        </p:nvSpPr>
        <p:spPr/>
        <p:txBody>
          <a:bodyPr/>
          <a:lstStyle/>
          <a:p>
            <a:fld id="{1D8BD707-D9CF-40AE-B4C6-C98DA3205C09}" type="datetimeFigureOut">
              <a:rPr lang="en-US" smtClean="0"/>
              <a:pPr/>
              <a:t>5/20/2016</a:t>
            </a:fld>
            <a:endParaRPr lang="en-US"/>
          </a:p>
        </p:txBody>
      </p:sp>
      <p:sp>
        <p:nvSpPr>
          <p:cNvPr id="16" name="Slide Number Placeholder 15"/>
          <p:cNvSpPr>
            <a:spLocks noGrp="1"/>
          </p:cNvSpPr>
          <p:nvPr>
            <p:ph type="sldNum" sz="quarter" idx="11"/>
          </p:nvPr>
        </p:nvSpPr>
        <p:spPr/>
        <p:txBody>
          <a:bodyPr/>
          <a:lstStyle/>
          <a:p>
            <a:fld id="{B6F15528-21DE-4FAA-801E-634DDDAF4B2B}" type="slidenum">
              <a:rPr lang="en-US" smtClean="0"/>
              <a:pPr/>
              <a:t>‹#›</a:t>
            </a:fld>
            <a:endParaRPr lang="en-US"/>
          </a:p>
        </p:txBody>
      </p:sp>
      <p:sp>
        <p:nvSpPr>
          <p:cNvPr id="17" name="Footer Placeholder 16"/>
          <p:cNvSpPr>
            <a:spLocks noGrp="1"/>
          </p:cNvSpPr>
          <p:nvPr>
            <p:ph type="ftr" sz="quarter" idx="12"/>
          </p:nvPr>
        </p:nvSpPr>
        <p:spPr/>
        <p:txBody>
          <a:bodyPr/>
          <a:lstStyle/>
          <a:p>
            <a:endParaRPr lang="en-US"/>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4" name="Date Placeholder 13"/>
          <p:cNvSpPr>
            <a:spLocks noGrp="1"/>
          </p:cNvSpPr>
          <p:nvPr>
            <p:ph type="dt" sz="half" idx="14"/>
          </p:nvPr>
        </p:nvSpPr>
        <p:spPr/>
        <p:txBody>
          <a:bodyPr/>
          <a:lstStyle/>
          <a:p>
            <a:fld id="{1D8BD707-D9CF-40AE-B4C6-C98DA3205C09}" type="datetimeFigureOut">
              <a:rPr lang="en-US" smtClean="0"/>
              <a:pPr/>
              <a:t>5/20/2016</a:t>
            </a:fld>
            <a:endParaRPr lang="en-US"/>
          </a:p>
        </p:txBody>
      </p:sp>
      <p:sp>
        <p:nvSpPr>
          <p:cNvPr id="15" name="Slide Number Placeholder 14"/>
          <p:cNvSpPr>
            <a:spLocks noGrp="1"/>
          </p:cNvSpPr>
          <p:nvPr>
            <p:ph type="sldNum" sz="quarter" idx="15"/>
          </p:nvPr>
        </p:nvSpPr>
        <p:spPr/>
        <p:txBody>
          <a:bodyPr/>
          <a:lstStyle>
            <a:lvl1pPr algn="ctr">
              <a:defRPr/>
            </a:lvl1pPr>
          </a:lstStyle>
          <a:p>
            <a:fld id="{B6F15528-21DE-4FAA-801E-634DDDAF4B2B}" type="slidenum">
              <a:rPr lang="en-US" smtClean="0"/>
              <a:pPr/>
              <a:t>‹#›</a:t>
            </a:fld>
            <a:endParaRPr lang="en-US"/>
          </a:p>
        </p:txBody>
      </p:sp>
      <p:sp>
        <p:nvSpPr>
          <p:cNvPr id="16" name="Footer Placeholder 15"/>
          <p:cNvSpPr>
            <a:spLocks noGrp="1"/>
          </p:cNvSpPr>
          <p:nvPr>
            <p:ph type="ftr" sz="quarter" idx="16"/>
          </p:nvPr>
        </p:nvSpPr>
        <p:spPr/>
        <p:txBody>
          <a:bodyPr/>
          <a:lstStyle/>
          <a:p>
            <a:endParaRPr lang="en-US"/>
          </a:p>
        </p:txBody>
      </p:sp>
      <p:sp>
        <p:nvSpPr>
          <p:cNvPr id="17" name="Title 16"/>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D8BD707-D9CF-40AE-B4C6-C98DA3205C09}" type="datetimeFigureOut">
              <a:rPr lang="en-US" smtClean="0"/>
              <a:pPr/>
              <a:t>5/20/2016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cxnSp>
        <p:nvCxnSpPr>
          <p:cNvPr id="7" name="Straight Connector 6"/>
          <p:cNvCxnSpPr/>
          <p:nvPr/>
        </p:nvCxnSpPr>
        <p:spPr>
          <a:xfrm>
            <a:off x="685800" y="4916998"/>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1D8BD707-D9CF-40AE-B4C6-C98DA3205C09}" type="datetimeFigureOut">
              <a:rPr lang="en-US" smtClean="0"/>
              <a:pPr/>
              <a:t>5/20/2016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11" name="Content Placeholder 10"/>
          <p:cNvSpPr>
            <a:spLocks noGrp="1"/>
          </p:cNvSpPr>
          <p:nvPr>
            <p:ph sz="half" idx="1"/>
          </p:nvPr>
        </p:nvSpPr>
        <p:spPr>
          <a:xfrm>
            <a:off x="457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
        <p:nvSpPr>
          <p:cNvPr id="8" name="Footer Placeholder 7"/>
          <p:cNvSpPr>
            <a:spLocks noGrp="1"/>
          </p:cNvSpPr>
          <p:nvPr>
            <p:ph type="ftr" sz="quarter" idx="11"/>
          </p:nvPr>
        </p:nvSpPr>
        <p:spPr/>
        <p:txBody>
          <a:bodyPr/>
          <a:lstStyle/>
          <a:p>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5/20/2016</a:t>
            </a:fld>
            <a:endParaRPr lang="en-US"/>
          </a:p>
        </p:txBody>
      </p: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4" name="Content Placeholder 33"/>
          <p:cNvSpPr>
            <a:spLocks noGrp="1"/>
          </p:cNvSpPr>
          <p:nvPr>
            <p:ph sz="quarter" idx="4"/>
          </p:nvPr>
        </p:nvSpPr>
        <p:spPr>
          <a:xfrm>
            <a:off x="4649788"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 name="Title 1"/>
          <p:cNvSpPr>
            <a:spLocks noGrp="1"/>
          </p:cNvSpPr>
          <p:nvPr>
            <p:ph type="title"/>
          </p:nvPr>
        </p:nvSpPr>
        <p:spPr>
          <a:xfrm>
            <a:off x="457200" y="155448"/>
            <a:ext cx="8229600" cy="1143000"/>
          </a:xfrm>
        </p:spPr>
        <p:txBody>
          <a:bodyPr anchor="b" anchorCtr="0"/>
          <a:lstStyle>
            <a:lvl1pPr>
              <a:defRPr/>
            </a:lvl1pPr>
          </a:lstStyle>
          <a:p>
            <a:r>
              <a:rPr kumimoji="0" lang="en-US" smtClean="0"/>
              <a:t>Click to edit Master title style</a:t>
            </a:r>
            <a:endParaRPr kumimoji="0"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cxnSp>
        <p:nvCxnSpPr>
          <p:cNvPr id="10" name="Straight Connector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D8BD707-D9CF-40AE-B4C6-C98DA3205C09}" type="datetimeFigureOut">
              <a:rPr lang="en-US" smtClean="0"/>
              <a:pPr/>
              <a:t>5/20/2016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5/20/2016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1" y="457204"/>
            <a:ext cx="2057400" cy="1066800"/>
          </a:xfrm>
        </p:spPr>
        <p:txBody>
          <a:bodyPr lIns="91400" tIns="9140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smtClean="0"/>
              <a:t>Click icon to add picture</a:t>
            </a:r>
            <a:endParaRPr kumimoji="0" lang="en-US"/>
          </a:p>
        </p:txBody>
      </p:sp>
      <p:sp>
        <p:nvSpPr>
          <p:cNvPr id="4" name="Text Placeholder 3"/>
          <p:cNvSpPr>
            <a:spLocks noGrp="1"/>
          </p:cNvSpPr>
          <p:nvPr>
            <p:ph type="body" sz="half" idx="2"/>
          </p:nvPr>
        </p:nvSpPr>
        <p:spPr>
          <a:xfrm>
            <a:off x="6629401" y="1600201"/>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8" name="Date Placeholder 7"/>
          <p:cNvSpPr>
            <a:spLocks noGrp="1"/>
          </p:cNvSpPr>
          <p:nvPr>
            <p:ph type="dt" sz="half" idx="10"/>
          </p:nvPr>
        </p:nvSpPr>
        <p:spPr/>
        <p:txBody>
          <a:bodyPr/>
          <a:lstStyle/>
          <a:p>
            <a:fld id="{1D8BD707-D9CF-40AE-B4C6-C98DA3205C09}" type="datetimeFigureOut">
              <a:rPr lang="en-US" smtClean="0"/>
              <a:pPr/>
              <a:t>5/20/2016</a:t>
            </a:fld>
            <a:endParaRPr lang="en-US"/>
          </a:p>
        </p:txBody>
      </p:sp>
      <p:sp>
        <p:nvSpPr>
          <p:cNvPr id="9" name="Slide Number Placeholder 8"/>
          <p:cNvSpPr>
            <a:spLocks noGrp="1"/>
          </p:cNvSpPr>
          <p:nvPr>
            <p:ph type="sldNum" sz="quarter" idx="11"/>
          </p:nvPr>
        </p:nvSpPr>
        <p:spPr/>
        <p:txBody>
          <a:bodyPr/>
          <a:lstStyle/>
          <a:p>
            <a:fld id="{B6F15528-21DE-4FAA-801E-634DDDAF4B2B}" type="slidenum">
              <a:rPr lang="en-US" smtClean="0"/>
              <a:pPr/>
              <a:t>‹#›</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 name="Text Placeholder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8" name="Date Placeholder 7"/>
          <p:cNvSpPr>
            <a:spLocks noGrp="1"/>
          </p:cNvSpPr>
          <p:nvPr>
            <p:ph type="dt" sz="half" idx="14"/>
          </p:nvPr>
        </p:nvSpPr>
        <p:spPr/>
        <p:txBody>
          <a:bodyPr/>
          <a:lstStyle/>
          <a:p>
            <a:fld id="{1D8BD707-D9CF-40AE-B4C6-C98DA3205C09}" type="datetimeFigureOut">
              <a:rPr lang="en-US" smtClean="0"/>
              <a:pPr/>
              <a:t>5/20/2016</a:t>
            </a:fld>
            <a:endParaRPr lang="en-US"/>
          </a:p>
        </p:txBody>
      </p:sp>
      <p:sp>
        <p:nvSpPr>
          <p:cNvPr id="9" name="Slide Number Placeholder 8"/>
          <p:cNvSpPr>
            <a:spLocks noGrp="1"/>
          </p:cNvSpPr>
          <p:nvPr>
            <p:ph type="sldNum" sz="quarter" idx="15"/>
          </p:nvPr>
        </p:nvSpPr>
        <p:spPr/>
        <p:txBody>
          <a:bodyPr/>
          <a:lstStyle/>
          <a:p>
            <a:fld id="{B6F15528-21DE-4FAA-801E-634DDDAF4B2B}" type="slidenum">
              <a:rPr lang="en-US" smtClean="0"/>
              <a:pPr/>
              <a:t>‹#›</a:t>
            </a:fld>
            <a:endParaRPr lang="en-US"/>
          </a:p>
        </p:txBody>
      </p:sp>
      <p:sp>
        <p:nvSpPr>
          <p:cNvPr id="10" name="Footer Placeholder 9"/>
          <p:cNvSpPr>
            <a:spLocks noGrp="1"/>
          </p:cNvSpPr>
          <p:nvPr>
            <p:ph type="ftr" sz="quarter" idx="16"/>
          </p:nvPr>
        </p:nvSpPr>
        <p:spPr/>
        <p:txBody>
          <a:bodyPr/>
          <a:lstStyle/>
          <a:p>
            <a:endParaRPr lang="en-US"/>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smtClean="0"/>
              <a:t>Click icon to add picture</a:t>
            </a:r>
            <a:endParaRPr kumimoji="0" lang="en-US"/>
          </a:p>
        </p:txBody>
      </p:sp>
      <p:sp>
        <p:nvSpPr>
          <p:cNvPr id="4" name="Text Placeholder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8" name="Date Placeholder 7"/>
          <p:cNvSpPr>
            <a:spLocks noGrp="1"/>
          </p:cNvSpPr>
          <p:nvPr>
            <p:ph type="dt" sz="half" idx="10"/>
          </p:nvPr>
        </p:nvSpPr>
        <p:spPr/>
        <p:txBody>
          <a:bodyPr/>
          <a:lstStyle/>
          <a:p>
            <a:fld id="{1D8BD707-D9CF-40AE-B4C6-C98DA3205C09}" type="datetimeFigureOut">
              <a:rPr lang="en-US" smtClean="0"/>
              <a:pPr/>
              <a:t>5/20/2016</a:t>
            </a:fld>
            <a:endParaRPr lang="en-US"/>
          </a:p>
        </p:txBody>
      </p:sp>
      <p:sp>
        <p:nvSpPr>
          <p:cNvPr id="9" name="Slide Number Placeholder 8"/>
          <p:cNvSpPr>
            <a:spLocks noGrp="1"/>
          </p:cNvSpPr>
          <p:nvPr>
            <p:ph type="sldNum" sz="quarter" idx="11"/>
          </p:nvPr>
        </p:nvSpPr>
        <p:spPr/>
        <p:txBody>
          <a:bodyPr/>
          <a:lstStyle/>
          <a:p>
            <a:fld id="{B6F15528-21DE-4FAA-801E-634DDDAF4B2B}" type="slidenum">
              <a:rPr lang="en-US" smtClean="0"/>
              <a:pPr/>
              <a:t>‹#›</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5/20/2016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4"/>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5/20/2016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smtClean="0"/>
              <a:t>Click to edit Master title style</a:t>
            </a:r>
            <a:endParaRPr lang="ro-RO"/>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ro-RO"/>
          </a:p>
        </p:txBody>
      </p:sp>
      <p:sp>
        <p:nvSpPr>
          <p:cNvPr id="4" name="Rectangle 4"/>
          <p:cNvSpPr>
            <a:spLocks noGrp="1" noChangeArrowheads="1"/>
          </p:cNvSpPr>
          <p:nvPr>
            <p:ph type="dt" sz="half" idx="10"/>
          </p:nvPr>
        </p:nvSpPr>
        <p:spPr>
          <a:ln/>
        </p:spPr>
        <p:txBody>
          <a:bodyPr/>
          <a:lstStyle>
            <a:lvl1pPr>
              <a:defRPr/>
            </a:lvl1pPr>
          </a:lstStyle>
          <a:p>
            <a:pPr>
              <a:defRPr/>
            </a:pPr>
            <a:endParaRPr lang="ro-RO"/>
          </a:p>
        </p:txBody>
      </p:sp>
      <p:sp>
        <p:nvSpPr>
          <p:cNvPr id="5" name="Rectangle 5"/>
          <p:cNvSpPr>
            <a:spLocks noGrp="1" noChangeArrowheads="1"/>
          </p:cNvSpPr>
          <p:nvPr>
            <p:ph type="ftr" sz="quarter" idx="11"/>
          </p:nvPr>
        </p:nvSpPr>
        <p:spPr>
          <a:ln/>
        </p:spPr>
        <p:txBody>
          <a:bodyPr/>
          <a:lstStyle>
            <a:lvl1pPr>
              <a:defRPr/>
            </a:lvl1pPr>
          </a:lstStyle>
          <a:p>
            <a:pPr>
              <a:defRPr/>
            </a:pPr>
            <a:endParaRPr lang="ro-RO"/>
          </a:p>
        </p:txBody>
      </p:sp>
      <p:sp>
        <p:nvSpPr>
          <p:cNvPr id="6" name="Rectangle 6"/>
          <p:cNvSpPr>
            <a:spLocks noGrp="1" noChangeArrowheads="1"/>
          </p:cNvSpPr>
          <p:nvPr>
            <p:ph type="sldNum" sz="quarter" idx="12"/>
          </p:nvPr>
        </p:nvSpPr>
        <p:spPr>
          <a:ln/>
        </p:spPr>
        <p:txBody>
          <a:bodyPr/>
          <a:lstStyle>
            <a:lvl1pPr>
              <a:defRPr/>
            </a:lvl1pPr>
          </a:lstStyle>
          <a:p>
            <a:pPr>
              <a:defRPr/>
            </a:pPr>
            <a:fld id="{E0B84233-0A64-45BF-9727-CDB829FE5AFA}" type="slidenum">
              <a:rPr lang="ro-RO"/>
              <a:pPr>
                <a:defRPr/>
              </a:pPr>
              <a:t>‹#›</a:t>
            </a:fld>
            <a:endParaRPr lang="ro-RO"/>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o-RO"/>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4" name="Rectangle 4"/>
          <p:cNvSpPr>
            <a:spLocks noGrp="1" noChangeArrowheads="1"/>
          </p:cNvSpPr>
          <p:nvPr>
            <p:ph type="dt" sz="half" idx="10"/>
          </p:nvPr>
        </p:nvSpPr>
        <p:spPr>
          <a:ln/>
        </p:spPr>
        <p:txBody>
          <a:bodyPr/>
          <a:lstStyle>
            <a:lvl1pPr>
              <a:defRPr/>
            </a:lvl1pPr>
          </a:lstStyle>
          <a:p>
            <a:pPr>
              <a:defRPr/>
            </a:pPr>
            <a:endParaRPr lang="ro-RO"/>
          </a:p>
        </p:txBody>
      </p:sp>
      <p:sp>
        <p:nvSpPr>
          <p:cNvPr id="5" name="Rectangle 5"/>
          <p:cNvSpPr>
            <a:spLocks noGrp="1" noChangeArrowheads="1"/>
          </p:cNvSpPr>
          <p:nvPr>
            <p:ph type="ftr" sz="quarter" idx="11"/>
          </p:nvPr>
        </p:nvSpPr>
        <p:spPr>
          <a:ln/>
        </p:spPr>
        <p:txBody>
          <a:bodyPr/>
          <a:lstStyle>
            <a:lvl1pPr>
              <a:defRPr/>
            </a:lvl1pPr>
          </a:lstStyle>
          <a:p>
            <a:pPr>
              <a:defRPr/>
            </a:pPr>
            <a:endParaRPr lang="ro-RO"/>
          </a:p>
        </p:txBody>
      </p:sp>
      <p:sp>
        <p:nvSpPr>
          <p:cNvPr id="6" name="Rectangle 6"/>
          <p:cNvSpPr>
            <a:spLocks noGrp="1" noChangeArrowheads="1"/>
          </p:cNvSpPr>
          <p:nvPr>
            <p:ph type="sldNum" sz="quarter" idx="12"/>
          </p:nvPr>
        </p:nvSpPr>
        <p:spPr>
          <a:ln/>
        </p:spPr>
        <p:txBody>
          <a:bodyPr/>
          <a:lstStyle>
            <a:lvl1pPr>
              <a:defRPr/>
            </a:lvl1pPr>
          </a:lstStyle>
          <a:p>
            <a:pPr>
              <a:defRPr/>
            </a:pPr>
            <a:fld id="{8A2BC5C5-708F-4E4E-A072-D084BD369EA9}" type="slidenum">
              <a:rPr lang="ro-RO"/>
              <a:pPr>
                <a:defRPr/>
              </a:pPr>
              <a:t>‹#›</a:t>
            </a:fld>
            <a:endParaRPr lang="ro-RO"/>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ro-RO"/>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ro-RO"/>
          </a:p>
        </p:txBody>
      </p:sp>
      <p:sp>
        <p:nvSpPr>
          <p:cNvPr id="5" name="Rectangle 5"/>
          <p:cNvSpPr>
            <a:spLocks noGrp="1" noChangeArrowheads="1"/>
          </p:cNvSpPr>
          <p:nvPr>
            <p:ph type="ftr" sz="quarter" idx="11"/>
          </p:nvPr>
        </p:nvSpPr>
        <p:spPr>
          <a:ln/>
        </p:spPr>
        <p:txBody>
          <a:bodyPr/>
          <a:lstStyle>
            <a:lvl1pPr>
              <a:defRPr/>
            </a:lvl1pPr>
          </a:lstStyle>
          <a:p>
            <a:pPr>
              <a:defRPr/>
            </a:pPr>
            <a:endParaRPr lang="ro-RO"/>
          </a:p>
        </p:txBody>
      </p:sp>
      <p:sp>
        <p:nvSpPr>
          <p:cNvPr id="6" name="Rectangle 6"/>
          <p:cNvSpPr>
            <a:spLocks noGrp="1" noChangeArrowheads="1"/>
          </p:cNvSpPr>
          <p:nvPr>
            <p:ph type="sldNum" sz="quarter" idx="12"/>
          </p:nvPr>
        </p:nvSpPr>
        <p:spPr>
          <a:ln/>
        </p:spPr>
        <p:txBody>
          <a:bodyPr/>
          <a:lstStyle>
            <a:lvl1pPr>
              <a:defRPr/>
            </a:lvl1pPr>
          </a:lstStyle>
          <a:p>
            <a:pPr>
              <a:defRPr/>
            </a:pPr>
            <a:fld id="{F7F9FBE1-3564-40AB-9ACE-DDAE38130D71}" type="slidenum">
              <a:rPr lang="ro-RO"/>
              <a:pPr>
                <a:defRPr/>
              </a:pPr>
              <a:t>‹#›</a:t>
            </a:fld>
            <a:endParaRPr lang="ro-RO"/>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o-RO"/>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5" name="Rectangle 4"/>
          <p:cNvSpPr>
            <a:spLocks noGrp="1" noChangeArrowheads="1"/>
          </p:cNvSpPr>
          <p:nvPr>
            <p:ph type="dt" sz="half" idx="10"/>
          </p:nvPr>
        </p:nvSpPr>
        <p:spPr>
          <a:ln/>
        </p:spPr>
        <p:txBody>
          <a:bodyPr/>
          <a:lstStyle>
            <a:lvl1pPr>
              <a:defRPr/>
            </a:lvl1pPr>
          </a:lstStyle>
          <a:p>
            <a:pPr>
              <a:defRPr/>
            </a:pPr>
            <a:endParaRPr lang="ro-RO"/>
          </a:p>
        </p:txBody>
      </p:sp>
      <p:sp>
        <p:nvSpPr>
          <p:cNvPr id="6" name="Rectangle 5"/>
          <p:cNvSpPr>
            <a:spLocks noGrp="1" noChangeArrowheads="1"/>
          </p:cNvSpPr>
          <p:nvPr>
            <p:ph type="ftr" sz="quarter" idx="11"/>
          </p:nvPr>
        </p:nvSpPr>
        <p:spPr>
          <a:ln/>
        </p:spPr>
        <p:txBody>
          <a:bodyPr/>
          <a:lstStyle>
            <a:lvl1pPr>
              <a:defRPr/>
            </a:lvl1pPr>
          </a:lstStyle>
          <a:p>
            <a:pPr>
              <a:defRPr/>
            </a:pPr>
            <a:endParaRPr lang="ro-RO"/>
          </a:p>
        </p:txBody>
      </p:sp>
      <p:sp>
        <p:nvSpPr>
          <p:cNvPr id="7" name="Rectangle 6"/>
          <p:cNvSpPr>
            <a:spLocks noGrp="1" noChangeArrowheads="1"/>
          </p:cNvSpPr>
          <p:nvPr>
            <p:ph type="sldNum" sz="quarter" idx="12"/>
          </p:nvPr>
        </p:nvSpPr>
        <p:spPr>
          <a:ln/>
        </p:spPr>
        <p:txBody>
          <a:bodyPr/>
          <a:lstStyle>
            <a:lvl1pPr>
              <a:defRPr/>
            </a:lvl1pPr>
          </a:lstStyle>
          <a:p>
            <a:pPr>
              <a:defRPr/>
            </a:pPr>
            <a:fld id="{563FB98A-2AAD-435D-99DE-EE241A6B15CB}" type="slidenum">
              <a:rPr lang="ro-RO"/>
              <a:pPr>
                <a:defRPr/>
              </a:pPr>
              <a:t>‹#›</a:t>
            </a:fld>
            <a:endParaRPr lang="ro-RO"/>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ro-RO"/>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7" name="Rectangle 4"/>
          <p:cNvSpPr>
            <a:spLocks noGrp="1" noChangeArrowheads="1"/>
          </p:cNvSpPr>
          <p:nvPr>
            <p:ph type="dt" sz="half" idx="10"/>
          </p:nvPr>
        </p:nvSpPr>
        <p:spPr>
          <a:ln/>
        </p:spPr>
        <p:txBody>
          <a:bodyPr/>
          <a:lstStyle>
            <a:lvl1pPr>
              <a:defRPr/>
            </a:lvl1pPr>
          </a:lstStyle>
          <a:p>
            <a:pPr>
              <a:defRPr/>
            </a:pPr>
            <a:endParaRPr lang="ro-RO"/>
          </a:p>
        </p:txBody>
      </p:sp>
      <p:sp>
        <p:nvSpPr>
          <p:cNvPr id="8" name="Rectangle 5"/>
          <p:cNvSpPr>
            <a:spLocks noGrp="1" noChangeArrowheads="1"/>
          </p:cNvSpPr>
          <p:nvPr>
            <p:ph type="ftr" sz="quarter" idx="11"/>
          </p:nvPr>
        </p:nvSpPr>
        <p:spPr>
          <a:ln/>
        </p:spPr>
        <p:txBody>
          <a:bodyPr/>
          <a:lstStyle>
            <a:lvl1pPr>
              <a:defRPr/>
            </a:lvl1pPr>
          </a:lstStyle>
          <a:p>
            <a:pPr>
              <a:defRPr/>
            </a:pPr>
            <a:endParaRPr lang="ro-RO"/>
          </a:p>
        </p:txBody>
      </p:sp>
      <p:sp>
        <p:nvSpPr>
          <p:cNvPr id="9" name="Rectangle 6"/>
          <p:cNvSpPr>
            <a:spLocks noGrp="1" noChangeArrowheads="1"/>
          </p:cNvSpPr>
          <p:nvPr>
            <p:ph type="sldNum" sz="quarter" idx="12"/>
          </p:nvPr>
        </p:nvSpPr>
        <p:spPr>
          <a:ln/>
        </p:spPr>
        <p:txBody>
          <a:bodyPr/>
          <a:lstStyle>
            <a:lvl1pPr>
              <a:defRPr/>
            </a:lvl1pPr>
          </a:lstStyle>
          <a:p>
            <a:pPr>
              <a:defRPr/>
            </a:pPr>
            <a:fld id="{6F2A7401-5473-448D-90C8-884E5C4AF4BD}" type="slidenum">
              <a:rPr lang="ro-RO"/>
              <a:pPr>
                <a:defRPr/>
              </a:pPr>
              <a:t>‹#›</a:t>
            </a:fld>
            <a:endParaRPr lang="ro-RO"/>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o-RO"/>
          </a:p>
        </p:txBody>
      </p:sp>
      <p:sp>
        <p:nvSpPr>
          <p:cNvPr id="3" name="Rectangle 4"/>
          <p:cNvSpPr>
            <a:spLocks noGrp="1" noChangeArrowheads="1"/>
          </p:cNvSpPr>
          <p:nvPr>
            <p:ph type="dt" sz="half" idx="10"/>
          </p:nvPr>
        </p:nvSpPr>
        <p:spPr>
          <a:ln/>
        </p:spPr>
        <p:txBody>
          <a:bodyPr/>
          <a:lstStyle>
            <a:lvl1pPr>
              <a:defRPr/>
            </a:lvl1pPr>
          </a:lstStyle>
          <a:p>
            <a:pPr>
              <a:defRPr/>
            </a:pPr>
            <a:endParaRPr lang="ro-RO"/>
          </a:p>
        </p:txBody>
      </p:sp>
      <p:sp>
        <p:nvSpPr>
          <p:cNvPr id="4" name="Rectangle 5"/>
          <p:cNvSpPr>
            <a:spLocks noGrp="1" noChangeArrowheads="1"/>
          </p:cNvSpPr>
          <p:nvPr>
            <p:ph type="ftr" sz="quarter" idx="11"/>
          </p:nvPr>
        </p:nvSpPr>
        <p:spPr>
          <a:ln/>
        </p:spPr>
        <p:txBody>
          <a:bodyPr/>
          <a:lstStyle>
            <a:lvl1pPr>
              <a:defRPr/>
            </a:lvl1pPr>
          </a:lstStyle>
          <a:p>
            <a:pPr>
              <a:defRPr/>
            </a:pPr>
            <a:endParaRPr lang="ro-RO"/>
          </a:p>
        </p:txBody>
      </p:sp>
      <p:sp>
        <p:nvSpPr>
          <p:cNvPr id="5" name="Rectangle 6"/>
          <p:cNvSpPr>
            <a:spLocks noGrp="1" noChangeArrowheads="1"/>
          </p:cNvSpPr>
          <p:nvPr>
            <p:ph type="sldNum" sz="quarter" idx="12"/>
          </p:nvPr>
        </p:nvSpPr>
        <p:spPr>
          <a:ln/>
        </p:spPr>
        <p:txBody>
          <a:bodyPr/>
          <a:lstStyle>
            <a:lvl1pPr>
              <a:defRPr/>
            </a:lvl1pPr>
          </a:lstStyle>
          <a:p>
            <a:pPr>
              <a:defRPr/>
            </a:pPr>
            <a:fld id="{EE9C76B2-0E83-4052-9971-6D9B16A51D90}" type="slidenum">
              <a:rPr lang="ro-RO"/>
              <a:pPr>
                <a:defRPr/>
              </a:pPr>
              <a:t>‹#›</a:t>
            </a:fld>
            <a:endParaRPr lang="ro-RO"/>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slideLayout" Target="../slideLayouts/slideLayout120.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slideLayout" Target="../slideLayouts/slideLayout133.xml"/><Relationship Id="rId18" Type="http://schemas.openxmlformats.org/officeDocument/2006/relationships/theme" Target="../theme/theme11.xml"/><Relationship Id="rId3" Type="http://schemas.openxmlformats.org/officeDocument/2006/relationships/slideLayout" Target="../slideLayouts/slideLayout123.xml"/><Relationship Id="rId21" Type="http://schemas.openxmlformats.org/officeDocument/2006/relationships/image" Target="../media/image12.png"/><Relationship Id="rId7" Type="http://schemas.openxmlformats.org/officeDocument/2006/relationships/slideLayout" Target="../slideLayouts/slideLayout127.xml"/><Relationship Id="rId12" Type="http://schemas.openxmlformats.org/officeDocument/2006/relationships/slideLayout" Target="../slideLayouts/slideLayout132.xml"/><Relationship Id="rId17" Type="http://schemas.openxmlformats.org/officeDocument/2006/relationships/slideLayout" Target="../slideLayouts/slideLayout137.xml"/><Relationship Id="rId2" Type="http://schemas.openxmlformats.org/officeDocument/2006/relationships/slideLayout" Target="../slideLayouts/slideLayout122.xml"/><Relationship Id="rId16" Type="http://schemas.openxmlformats.org/officeDocument/2006/relationships/slideLayout" Target="../slideLayouts/slideLayout136.xml"/><Relationship Id="rId20" Type="http://schemas.openxmlformats.org/officeDocument/2006/relationships/image" Target="../media/image11.png"/><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5" Type="http://schemas.openxmlformats.org/officeDocument/2006/relationships/slideLayout" Target="../slideLayouts/slideLayout135.xml"/><Relationship Id="rId10" Type="http://schemas.openxmlformats.org/officeDocument/2006/relationships/slideLayout" Target="../slideLayouts/slideLayout130.xml"/><Relationship Id="rId19" Type="http://schemas.openxmlformats.org/officeDocument/2006/relationships/image" Target="../media/image10.png"/><Relationship Id="rId4" Type="http://schemas.openxmlformats.org/officeDocument/2006/relationships/slideLayout" Target="../slideLayouts/slideLayout124.xml"/><Relationship Id="rId9" Type="http://schemas.openxmlformats.org/officeDocument/2006/relationships/slideLayout" Target="../slideLayouts/slideLayout129.xml"/><Relationship Id="rId14" Type="http://schemas.openxmlformats.org/officeDocument/2006/relationships/slideLayout" Target="../slideLayouts/slideLayout134.xml"/><Relationship Id="rId22" Type="http://schemas.openxmlformats.org/officeDocument/2006/relationships/image" Target="../media/image13.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5.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theme" Target="../theme/theme12.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6.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theme" Target="../theme/theme13.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image" Target="../media/image5.jpeg"/><Relationship Id="rId2" Type="http://schemas.openxmlformats.org/officeDocument/2006/relationships/slideLayout" Target="../slideLayouts/slideLayout57.xml"/><Relationship Id="rId16" Type="http://schemas.openxmlformats.org/officeDocument/2006/relationships/theme" Target="../theme/theme6.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theme" Target="../theme/theme7.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image" Target="../media/image6.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8.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slideLayout" Target="../slideLayouts/slideLayout106.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5" Type="http://schemas.openxmlformats.org/officeDocument/2006/relationships/theme" Target="../theme/theme9.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slideLayout" Target="../slideLayouts/slideLayout10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457200" y="1447809"/>
            <a:ext cx="8229600" cy="4678363"/>
          </a:xfrm>
          <a:prstGeom prst="rect">
            <a:avLst/>
          </a:prstGeom>
        </p:spPr>
        <p:txBody>
          <a:bodyPr vert="horz" lIns="91400" tIns="45702" rIns="91400" bIns="45702">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5791201" y="6203667"/>
            <a:ext cx="2590800" cy="384048"/>
          </a:xfrm>
          <a:prstGeom prst="rect">
            <a:avLst/>
          </a:prstGeom>
        </p:spPr>
        <p:txBody>
          <a:bodyPr vert="horz" lIns="91400" tIns="45702" rIns="91400" bIns="45702" anchor="ctr" anchorCtr="0"/>
          <a:lstStyle>
            <a:lvl1pPr algn="l" eaLnBrk="1" latinLnBrk="0" hangingPunct="1">
              <a:defRPr kumimoji="0" sz="1200">
                <a:solidFill>
                  <a:schemeClr val="tx2"/>
                </a:solidFill>
              </a:defRPr>
            </a:lvl1pPr>
          </a:lstStyle>
          <a:p>
            <a:fld id="{1D8BD707-D9CF-40AE-B4C6-C98DA3205C09}" type="datetimeFigureOut">
              <a:rPr lang="en-US" smtClean="0"/>
              <a:pPr/>
              <a:t>5/20/2016</a:t>
            </a:fld>
            <a:endParaRPr lang="en-US"/>
          </a:p>
        </p:txBody>
      </p:sp>
      <p:sp>
        <p:nvSpPr>
          <p:cNvPr id="10" name="Footer Placeholder 9"/>
          <p:cNvSpPr>
            <a:spLocks noGrp="1"/>
          </p:cNvSpPr>
          <p:nvPr>
            <p:ph type="ftr" sz="quarter" idx="3"/>
          </p:nvPr>
        </p:nvSpPr>
        <p:spPr>
          <a:xfrm>
            <a:off x="2133603" y="6203667"/>
            <a:ext cx="3581400" cy="384048"/>
          </a:xfrm>
          <a:prstGeom prst="rect">
            <a:avLst/>
          </a:prstGeom>
        </p:spPr>
        <p:txBody>
          <a:bodyPr vert="horz" lIns="91400" tIns="45702" rIns="91400" bIns="45702" anchor="ctr" anchorCtr="0"/>
          <a:lstStyle>
            <a:lvl1pPr algn="r" eaLnBrk="1" latinLnBrk="0" hangingPunct="1">
              <a:defRPr kumimoji="0" sz="1200">
                <a:solidFill>
                  <a:schemeClr val="tx2"/>
                </a:solidFill>
              </a:defRPr>
            </a:lvl1pPr>
          </a:lstStyle>
          <a:p>
            <a:endParaRPr lang="en-US"/>
          </a:p>
        </p:txBody>
      </p:sp>
      <p:sp>
        <p:nvSpPr>
          <p:cNvPr id="22" name="Slide Number Placeholder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B6F15528-21DE-4FAA-801E-634DDDAF4B2B}" type="slidenum">
              <a:rPr lang="en-US" smtClean="0"/>
              <a:pPr/>
              <a:t>‹#›</a:t>
            </a:fld>
            <a:endParaRPr lang="en-US"/>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lIns="91400" tIns="45702" rIns="91400" bIns="45702" anchor="b" anchorCtr="0">
            <a:normAutofit/>
          </a:bodyPr>
          <a:lstStyle/>
          <a:p>
            <a:r>
              <a:rPr kumimoji="0" lang="en-US" smtClean="0"/>
              <a:t>Click to edit Master title style</a:t>
            </a:r>
            <a:endParaRPr kumimoji="0"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205" indent="-274205"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39813" indent="-274205"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422" indent="-228506"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79630" indent="-228506"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3836" indent="-228506"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041" indent="-228506"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0847" indent="-182804"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5052" indent="-182804"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59259" indent="-182804"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011" algn="l" rtl="0" eaLnBrk="1" latinLnBrk="0" hangingPunct="1">
        <a:defRPr kumimoji="0" kern="1200">
          <a:solidFill>
            <a:schemeClr val="tx1"/>
          </a:solidFill>
          <a:latin typeface="+mn-lt"/>
          <a:ea typeface="+mn-ea"/>
          <a:cs typeface="+mn-cs"/>
        </a:defRPr>
      </a:lvl2pPr>
      <a:lvl3pPr marL="914021" algn="l" rtl="0" eaLnBrk="1" latinLnBrk="0" hangingPunct="1">
        <a:defRPr kumimoji="0" kern="1200">
          <a:solidFill>
            <a:schemeClr val="tx1"/>
          </a:solidFill>
          <a:latin typeface="+mn-lt"/>
          <a:ea typeface="+mn-ea"/>
          <a:cs typeface="+mn-cs"/>
        </a:defRPr>
      </a:lvl3pPr>
      <a:lvl4pPr marL="1371032" algn="l" rtl="0" eaLnBrk="1" latinLnBrk="0" hangingPunct="1">
        <a:defRPr kumimoji="0" kern="1200">
          <a:solidFill>
            <a:schemeClr val="tx1"/>
          </a:solidFill>
          <a:latin typeface="+mn-lt"/>
          <a:ea typeface="+mn-ea"/>
          <a:cs typeface="+mn-cs"/>
        </a:defRPr>
      </a:lvl4pPr>
      <a:lvl5pPr marL="1828041" algn="l" rtl="0" eaLnBrk="1" latinLnBrk="0" hangingPunct="1">
        <a:defRPr kumimoji="0" kern="1200">
          <a:solidFill>
            <a:schemeClr val="tx1"/>
          </a:solidFill>
          <a:latin typeface="+mn-lt"/>
          <a:ea typeface="+mn-ea"/>
          <a:cs typeface="+mn-cs"/>
        </a:defRPr>
      </a:lvl5pPr>
      <a:lvl6pPr marL="2285052" algn="l" rtl="0" eaLnBrk="1" latinLnBrk="0" hangingPunct="1">
        <a:defRPr kumimoji="0" kern="1200">
          <a:solidFill>
            <a:schemeClr val="tx1"/>
          </a:solidFill>
          <a:latin typeface="+mn-lt"/>
          <a:ea typeface="+mn-ea"/>
          <a:cs typeface="+mn-cs"/>
        </a:defRPr>
      </a:lvl6pPr>
      <a:lvl7pPr marL="2742062" algn="l" rtl="0" eaLnBrk="1" latinLnBrk="0" hangingPunct="1">
        <a:defRPr kumimoji="0" kern="1200">
          <a:solidFill>
            <a:schemeClr val="tx1"/>
          </a:solidFill>
          <a:latin typeface="+mn-lt"/>
          <a:ea typeface="+mn-ea"/>
          <a:cs typeface="+mn-cs"/>
        </a:defRPr>
      </a:lvl7pPr>
      <a:lvl8pPr marL="3199072" algn="l" rtl="0" eaLnBrk="1" latinLnBrk="0" hangingPunct="1">
        <a:defRPr kumimoji="0" kern="1200">
          <a:solidFill>
            <a:schemeClr val="tx1"/>
          </a:solidFill>
          <a:latin typeface="+mn-lt"/>
          <a:ea typeface="+mn-ea"/>
          <a:cs typeface="+mn-cs"/>
        </a:defRPr>
      </a:lvl8pPr>
      <a:lvl9pPr marL="3656083" algn="l" rtl="0" eaLnBrk="1" latinLnBrk="0" hangingPunct="1">
        <a:defRPr kumimoji="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1" name="Triunghi drept 10"/>
          <p:cNvSpPr/>
          <p:nvPr/>
        </p:nvSpPr>
        <p:spPr>
          <a:xfrm>
            <a:off x="6352" y="14288"/>
            <a:ext cx="9131300" cy="6837362"/>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cxnSp>
        <p:nvCxnSpPr>
          <p:cNvPr id="8" name="Conector drept 7"/>
          <p:cNvCxnSpPr/>
          <p:nvPr/>
        </p:nvCxnSpPr>
        <p:spPr>
          <a:xfrm>
            <a:off x="0" y="6350"/>
            <a:ext cx="9137650" cy="6845300"/>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Conector drept 8"/>
          <p:cNvCxnSpPr/>
          <p:nvPr/>
        </p:nvCxnSpPr>
        <p:spPr>
          <a:xfrm rot="10800000" flipV="1">
            <a:off x="6469063" y="4948244"/>
            <a:ext cx="2673350" cy="1900237"/>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2" name="Substituent titlu 21"/>
          <p:cNvSpPr>
            <a:spLocks noGrp="1"/>
          </p:cNvSpPr>
          <p:nvPr>
            <p:ph type="title"/>
          </p:nvPr>
        </p:nvSpPr>
        <p:spPr>
          <a:xfrm>
            <a:off x="457200" y="268289"/>
            <a:ext cx="8229600" cy="1398587"/>
          </a:xfrm>
          <a:prstGeom prst="rect">
            <a:avLst/>
          </a:prstGeom>
        </p:spPr>
        <p:txBody>
          <a:bodyPr vert="horz" anchor="ctr">
            <a:normAutofit/>
          </a:bodyPr>
          <a:lstStyle/>
          <a:p>
            <a:r>
              <a:rPr lang="ro-RO" smtClean="0"/>
              <a:t>Faceți clic pentru a edita stilul de titlu Coordonator</a:t>
            </a:r>
            <a:endParaRPr lang="en-US"/>
          </a:p>
        </p:txBody>
      </p:sp>
      <p:sp>
        <p:nvSpPr>
          <p:cNvPr id="1030" name="Substituent text 12"/>
          <p:cNvSpPr>
            <a:spLocks noGrp="1"/>
          </p:cNvSpPr>
          <p:nvPr>
            <p:ph type="body" idx="1"/>
          </p:nvPr>
        </p:nvSpPr>
        <p:spPr bwMode="auto">
          <a:xfrm>
            <a:off x="457200" y="1882775"/>
            <a:ext cx="82296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o-RO" smtClean="0"/>
              <a:t>Faceți clic pentru a edita stilurile de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en-US" smtClean="0"/>
          </a:p>
        </p:txBody>
      </p:sp>
      <p:sp>
        <p:nvSpPr>
          <p:cNvPr id="14" name="Substituent dată 13"/>
          <p:cNvSpPr>
            <a:spLocks noGrp="1"/>
          </p:cNvSpPr>
          <p:nvPr>
            <p:ph type="dt" sz="half" idx="2"/>
          </p:nvPr>
        </p:nvSpPr>
        <p:spPr>
          <a:xfrm>
            <a:off x="4791075" y="6481769"/>
            <a:ext cx="2133600" cy="301625"/>
          </a:xfrm>
          <a:prstGeom prst="rect">
            <a:avLst/>
          </a:prstGeom>
        </p:spPr>
        <p:txBody>
          <a:bodyPr vert="horz" anchor="b"/>
          <a:lstStyle>
            <a:lvl1pPr algn="l" eaLnBrk="1" latinLnBrk="0" hangingPunct="1">
              <a:defRPr kumimoji="0" sz="1000" b="0">
                <a:solidFill>
                  <a:schemeClr val="tx1"/>
                </a:solidFill>
              </a:defRPr>
            </a:lvl1pPr>
          </a:lstStyle>
          <a:p>
            <a:pPr>
              <a:defRPr/>
            </a:pPr>
            <a:endParaRPr lang="en-US"/>
          </a:p>
        </p:txBody>
      </p:sp>
      <p:sp>
        <p:nvSpPr>
          <p:cNvPr id="3" name="Substituent subsol 2"/>
          <p:cNvSpPr>
            <a:spLocks noGrp="1"/>
          </p:cNvSpPr>
          <p:nvPr>
            <p:ph type="ftr" sz="quarter" idx="3"/>
          </p:nvPr>
        </p:nvSpPr>
        <p:spPr>
          <a:xfrm>
            <a:off x="457203" y="6481769"/>
            <a:ext cx="4259263" cy="301625"/>
          </a:xfrm>
          <a:prstGeom prst="rect">
            <a:avLst/>
          </a:prstGeom>
        </p:spPr>
        <p:txBody>
          <a:bodyPr vert="horz" anchor="b"/>
          <a:lstStyle>
            <a:lvl1pPr algn="r" eaLnBrk="1" latinLnBrk="0" hangingPunct="1">
              <a:defRPr kumimoji="0" sz="1000">
                <a:solidFill>
                  <a:schemeClr val="tx1"/>
                </a:solidFill>
              </a:defRPr>
            </a:lvl1pPr>
          </a:lstStyle>
          <a:p>
            <a:pPr>
              <a:defRPr/>
            </a:pPr>
            <a:endParaRPr lang="en-US"/>
          </a:p>
        </p:txBody>
      </p:sp>
      <p:sp>
        <p:nvSpPr>
          <p:cNvPr id="23" name="Substituent număr diapozitiv 22"/>
          <p:cNvSpPr>
            <a:spLocks noGrp="1"/>
          </p:cNvSpPr>
          <p:nvPr>
            <p:ph type="sldNum" sz="quarter" idx="4"/>
          </p:nvPr>
        </p:nvSpPr>
        <p:spPr>
          <a:xfrm>
            <a:off x="7589841" y="6481769"/>
            <a:ext cx="503237" cy="301625"/>
          </a:xfrm>
          <a:prstGeom prst="rect">
            <a:avLst/>
          </a:prstGeom>
        </p:spPr>
        <p:txBody>
          <a:bodyPr vert="horz" anchor="b"/>
          <a:lstStyle>
            <a:lvl1pPr algn="ctr" eaLnBrk="1" latinLnBrk="0" hangingPunct="1">
              <a:defRPr kumimoji="0" sz="1200">
                <a:solidFill>
                  <a:schemeClr val="tx1"/>
                </a:solidFill>
              </a:defRPr>
            </a:lvl1pPr>
          </a:lstStyle>
          <a:p>
            <a:pPr>
              <a:defRPr/>
            </a:pPr>
            <a:fld id="{D8F3F046-74BB-4279-A6BF-CBDFF8AA5CA3}" type="slidenum">
              <a:rPr lang="en-US"/>
              <a:pPr>
                <a:defRPr/>
              </a:pPr>
              <a:t>‹#›</a:t>
            </a:fld>
            <a:endParaRPr lang="en-US"/>
          </a:p>
        </p:txBody>
      </p:sp>
    </p:spTree>
  </p:cSld>
  <p:clrMap bg1="dk1" tx1="lt1" bg2="dk2" tx2="lt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 id="2147483801" r:id="rId13"/>
  </p:sldLayoutIdLst>
  <p:txStyles>
    <p:titleStyle>
      <a:lvl1pPr marL="484188" indent="-484188" algn="l" rtl="0" eaLnBrk="0" fontAlgn="base" hangingPunct="0">
        <a:spcBef>
          <a:spcPct val="0"/>
        </a:spcBef>
        <a:spcAft>
          <a:spcPct val="0"/>
        </a:spcAft>
        <a:defRPr sz="4200" kern="1200">
          <a:ln w="6350">
            <a:solidFill>
              <a:schemeClr val="accent1">
                <a:shade val="43000"/>
              </a:schemeClr>
            </a:solidFill>
          </a:ln>
          <a:solidFill>
            <a:srgbClr val="FF5C9C"/>
          </a:solidFill>
          <a:effectLst>
            <a:outerShdw blurRad="26000" dist="26000" dir="14500000" algn="tl" rotWithShape="0">
              <a:srgbClr val="000000">
                <a:alpha val="40000"/>
              </a:srgbClr>
            </a:outerShdw>
          </a:effectLst>
          <a:latin typeface="+mj-lt"/>
          <a:ea typeface="+mj-ea"/>
          <a:cs typeface="+mj-cs"/>
        </a:defRPr>
      </a:lvl1pPr>
      <a:lvl2pPr marL="484188" indent="-484188" algn="l" rtl="0" eaLnBrk="0" fontAlgn="base" hangingPunct="0">
        <a:spcBef>
          <a:spcPct val="0"/>
        </a:spcBef>
        <a:spcAft>
          <a:spcPct val="0"/>
        </a:spcAft>
        <a:defRPr sz="4200">
          <a:solidFill>
            <a:srgbClr val="FF5C9C"/>
          </a:solidFill>
          <a:latin typeface="Century Gothic" pitchFamily="34" charset="0"/>
        </a:defRPr>
      </a:lvl2pPr>
      <a:lvl3pPr marL="484188" indent="-484188" algn="l" rtl="0" eaLnBrk="0" fontAlgn="base" hangingPunct="0">
        <a:spcBef>
          <a:spcPct val="0"/>
        </a:spcBef>
        <a:spcAft>
          <a:spcPct val="0"/>
        </a:spcAft>
        <a:defRPr sz="4200">
          <a:solidFill>
            <a:srgbClr val="FF5C9C"/>
          </a:solidFill>
          <a:latin typeface="Century Gothic" pitchFamily="34" charset="0"/>
        </a:defRPr>
      </a:lvl3pPr>
      <a:lvl4pPr marL="484188" indent="-484188" algn="l" rtl="0" eaLnBrk="0" fontAlgn="base" hangingPunct="0">
        <a:spcBef>
          <a:spcPct val="0"/>
        </a:spcBef>
        <a:spcAft>
          <a:spcPct val="0"/>
        </a:spcAft>
        <a:defRPr sz="4200">
          <a:solidFill>
            <a:srgbClr val="FF5C9C"/>
          </a:solidFill>
          <a:latin typeface="Century Gothic" pitchFamily="34" charset="0"/>
        </a:defRPr>
      </a:lvl4pPr>
      <a:lvl5pPr marL="484188" indent="-484188" algn="l" rtl="0" eaLnBrk="0" fontAlgn="base" hangingPunct="0">
        <a:spcBef>
          <a:spcPct val="0"/>
        </a:spcBef>
        <a:spcAft>
          <a:spcPct val="0"/>
        </a:spcAft>
        <a:defRPr sz="4200">
          <a:solidFill>
            <a:srgbClr val="FF5C9C"/>
          </a:solidFill>
          <a:latin typeface="Century Gothic" pitchFamily="34" charset="0"/>
        </a:defRPr>
      </a:lvl5pPr>
      <a:lvl6pPr marL="941388" indent="-484188" algn="l" rtl="0" fontAlgn="base">
        <a:spcBef>
          <a:spcPct val="0"/>
        </a:spcBef>
        <a:spcAft>
          <a:spcPct val="0"/>
        </a:spcAft>
        <a:defRPr sz="4200">
          <a:solidFill>
            <a:srgbClr val="FF5C9C"/>
          </a:solidFill>
          <a:latin typeface="Century Gothic" pitchFamily="34" charset="0"/>
        </a:defRPr>
      </a:lvl6pPr>
      <a:lvl7pPr marL="1398588" indent="-484188" algn="l" rtl="0" fontAlgn="base">
        <a:spcBef>
          <a:spcPct val="0"/>
        </a:spcBef>
        <a:spcAft>
          <a:spcPct val="0"/>
        </a:spcAft>
        <a:defRPr sz="4200">
          <a:solidFill>
            <a:srgbClr val="FF5C9C"/>
          </a:solidFill>
          <a:latin typeface="Century Gothic" pitchFamily="34" charset="0"/>
        </a:defRPr>
      </a:lvl7pPr>
      <a:lvl8pPr marL="1855788" indent="-484188" algn="l" rtl="0" fontAlgn="base">
        <a:spcBef>
          <a:spcPct val="0"/>
        </a:spcBef>
        <a:spcAft>
          <a:spcPct val="0"/>
        </a:spcAft>
        <a:defRPr sz="4200">
          <a:solidFill>
            <a:srgbClr val="FF5C9C"/>
          </a:solidFill>
          <a:latin typeface="Century Gothic" pitchFamily="34" charset="0"/>
        </a:defRPr>
      </a:lvl8pPr>
      <a:lvl9pPr marL="2312988" indent="-484188" algn="l" rtl="0" fontAlgn="base">
        <a:spcBef>
          <a:spcPct val="0"/>
        </a:spcBef>
        <a:spcAft>
          <a:spcPct val="0"/>
        </a:spcAft>
        <a:defRPr sz="4200">
          <a:solidFill>
            <a:srgbClr val="FF5C9C"/>
          </a:solidFill>
          <a:latin typeface="Century Gothic" pitchFamily="34" charset="0"/>
        </a:defRPr>
      </a:lvl9pPr>
    </p:titleStyle>
    <p:bodyStyle>
      <a:lvl1pPr marL="447675" indent="-382588" algn="l" rtl="0" eaLnBrk="0" fontAlgn="base" hangingPunct="0">
        <a:spcBef>
          <a:spcPct val="20000"/>
        </a:spcBef>
        <a:spcAft>
          <a:spcPct val="0"/>
        </a:spcAft>
        <a:buClr>
          <a:schemeClr val="accent1"/>
        </a:buClr>
        <a:buSzPct val="80000"/>
        <a:buFont typeface="Wingdings 2" pitchFamily="18" charset="2"/>
        <a:buChar char=""/>
        <a:defRPr sz="3000" kern="1200">
          <a:solidFill>
            <a:schemeClr val="tx1"/>
          </a:solidFill>
          <a:latin typeface="+mn-lt"/>
          <a:ea typeface="+mn-ea"/>
          <a:cs typeface="+mn-cs"/>
        </a:defRPr>
      </a:lvl1pPr>
      <a:lvl2pPr marL="822325" indent="-285750" algn="l" rtl="0" eaLnBrk="0" fontAlgn="base" hangingPunct="0">
        <a:spcBef>
          <a:spcPct val="20000"/>
        </a:spcBef>
        <a:spcAft>
          <a:spcPct val="0"/>
        </a:spcAft>
        <a:buClr>
          <a:schemeClr val="accent1"/>
        </a:buClr>
        <a:buSzPct val="95000"/>
        <a:buFont typeface="Verdana" pitchFamily="34" charset="0"/>
        <a:buChar char="›"/>
        <a:defRPr sz="2600" kern="1200">
          <a:solidFill>
            <a:schemeClr val="tx1"/>
          </a:solidFill>
          <a:latin typeface="+mn-lt"/>
          <a:ea typeface="+mn-ea"/>
          <a:cs typeface="+mn-cs"/>
        </a:defRPr>
      </a:lvl2pPr>
      <a:lvl3pPr marL="1104900" indent="-228600" algn="l" rtl="0" eaLnBrk="0" fontAlgn="base" hangingPunct="0">
        <a:spcBef>
          <a:spcPct val="20000"/>
        </a:spcBef>
        <a:spcAft>
          <a:spcPct val="0"/>
        </a:spcAft>
        <a:buClr>
          <a:schemeClr val="accent1"/>
        </a:buClr>
        <a:buFont typeface="Wingdings 2" pitchFamily="18" charset="2"/>
        <a:buChar char=""/>
        <a:defRPr sz="2400" kern="1200">
          <a:solidFill>
            <a:schemeClr val="tx1"/>
          </a:solidFill>
          <a:latin typeface="+mn-lt"/>
          <a:ea typeface="+mn-ea"/>
          <a:cs typeface="+mn-cs"/>
        </a:defRPr>
      </a:lvl3pPr>
      <a:lvl4pPr marL="1371600" indent="-209550" algn="l" rtl="0" eaLnBrk="0" fontAlgn="base" hangingPunct="0">
        <a:spcBef>
          <a:spcPct val="20000"/>
        </a:spcBef>
        <a:spcAft>
          <a:spcPct val="0"/>
        </a:spcAft>
        <a:buClr>
          <a:schemeClr val="accent1"/>
        </a:buClr>
        <a:buFont typeface="Wingdings 2" pitchFamily="18" charset="2"/>
        <a:buChar char=""/>
        <a:defRPr sz="2000" kern="1200">
          <a:solidFill>
            <a:schemeClr val="tx1"/>
          </a:solidFill>
          <a:latin typeface="+mn-lt"/>
          <a:ea typeface="+mn-ea"/>
          <a:cs typeface="+mn-cs"/>
        </a:defRPr>
      </a:lvl4pPr>
      <a:lvl5pPr marL="1600200" indent="-209550" algn="l" rtl="0" eaLnBrk="0" fontAlgn="base" hangingPunct="0">
        <a:spcBef>
          <a:spcPct val="20000"/>
        </a:spcBef>
        <a:spcAft>
          <a:spcPct val="0"/>
        </a:spcAft>
        <a:buClr>
          <a:srgbClr val="FF90B2"/>
        </a:buClr>
        <a:buFont typeface="Wingdings 2" pitchFamily="18" charset="2"/>
        <a:buChar char=""/>
        <a:defRPr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 xmlns:a14="http://schemas.microsoft.com/office/drawing/2010/main" val="0"/>
              </a:ext>
            </a:extLst>
          </a:blip>
          <a:srcRect l="3613"/>
          <a:stretch/>
        </p:blipFill>
        <p:spPr>
          <a:xfrm>
            <a:off x="2" y="2669692"/>
            <a:ext cx="3027759" cy="4188315"/>
          </a:xfrm>
          <a:prstGeom prst="rect">
            <a:avLst/>
          </a:prstGeom>
        </p:spPr>
      </p:pic>
      <p:pic>
        <p:nvPicPr>
          <p:cNvPr id="7" name="Picture 6"/>
          <p:cNvPicPr>
            <a:picLocks noChangeAspect="1"/>
          </p:cNvPicPr>
          <p:nvPr/>
        </p:nvPicPr>
        <p:blipFill rotWithShape="1">
          <a:blip r:embed="rId20">
            <a:extLst>
              <a:ext uri="{28A0092B-C50C-407E-A947-70E740481C1C}">
                <a14:useLocalDpi xmlns="" xmlns:a14="http://schemas.microsoft.com/office/drawing/2010/main" val="0"/>
              </a:ext>
            </a:extLst>
          </a:blip>
          <a:srcRect l="35640"/>
          <a:stretch/>
        </p:blipFill>
        <p:spPr>
          <a:xfrm>
            <a:off x="2" y="2892353"/>
            <a:ext cx="1141809" cy="2365453"/>
          </a:xfrm>
          <a:prstGeom prst="rect">
            <a:avLst/>
          </a:prstGeom>
        </p:spPr>
      </p:pic>
      <p:sp>
        <p:nvSpPr>
          <p:cNvPr id="16" name="Oval 15"/>
          <p:cNvSpPr/>
          <p:nvPr/>
        </p:nvSpPr>
        <p:spPr>
          <a:xfrm>
            <a:off x="6456759" y="1676400"/>
            <a:ext cx="211455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 xmlns:a14="http://schemas.microsoft.com/office/drawing/2010/main" val="0"/>
              </a:ext>
            </a:extLst>
          </a:blip>
          <a:srcRect t="28813"/>
          <a:stretch/>
        </p:blipFill>
        <p:spPr>
          <a:xfrm>
            <a:off x="5999560" y="7"/>
            <a:ext cx="1202540" cy="1141407"/>
          </a:xfrm>
          <a:prstGeom prst="rect">
            <a:avLst/>
          </a:prstGeom>
        </p:spPr>
      </p:pic>
      <p:pic>
        <p:nvPicPr>
          <p:cNvPr id="10" name="Picture 9"/>
          <p:cNvPicPr>
            <a:picLocks noChangeAspect="1"/>
          </p:cNvPicPr>
          <p:nvPr/>
        </p:nvPicPr>
        <p:blipFill rotWithShape="1">
          <a:blip r:embed="rId22">
            <a:extLst>
              <a:ext uri="{28A0092B-C50C-407E-A947-70E740481C1C}">
                <a14:useLocalDpi xmlns="" xmlns:a14="http://schemas.microsoft.com/office/drawing/2010/main" val="0"/>
              </a:ext>
            </a:extLst>
          </a:blip>
          <a:srcRect b="23320"/>
          <a:stretch/>
        </p:blipFill>
        <p:spPr>
          <a:xfrm>
            <a:off x="6456762" y="6096000"/>
            <a:ext cx="745301" cy="762000"/>
          </a:xfrm>
          <a:prstGeom prst="rect">
            <a:avLst/>
          </a:prstGeom>
        </p:spPr>
      </p:pic>
      <p:sp>
        <p:nvSpPr>
          <p:cNvPr id="14" name="Rectangle 13"/>
          <p:cNvSpPr/>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585" y="452718"/>
            <a:ext cx="7053542"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27484" y="2052925"/>
            <a:ext cx="6709906" cy="419548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7492908" y="1828801"/>
            <a:ext cx="990599" cy="2285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CEB919AD-CF8D-4AA1-8397-7A6B51266E3C}" type="datetimeFigureOut">
              <a:rPr lang="ro-RO" smtClean="0"/>
              <a:pPr/>
              <a:t>20.05.2016</a:t>
            </a:fld>
            <a:endParaRPr lang="ro-RO"/>
          </a:p>
        </p:txBody>
      </p:sp>
      <p:sp>
        <p:nvSpPr>
          <p:cNvPr id="5" name="Footer Placeholder 4"/>
          <p:cNvSpPr>
            <a:spLocks noGrp="1"/>
          </p:cNvSpPr>
          <p:nvPr>
            <p:ph type="ftr" sz="quarter" idx="3"/>
          </p:nvPr>
        </p:nvSpPr>
        <p:spPr>
          <a:xfrm rot="5400000">
            <a:off x="6231209" y="3263404"/>
            <a:ext cx="3859795" cy="2286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ro-RO"/>
          </a:p>
        </p:txBody>
      </p:sp>
      <p:sp>
        <p:nvSpPr>
          <p:cNvPr id="6" name="Slide Number Placeholder 5"/>
          <p:cNvSpPr>
            <a:spLocks noGrp="1"/>
          </p:cNvSpPr>
          <p:nvPr>
            <p:ph type="sldNum" sz="quarter" idx="4"/>
          </p:nvPr>
        </p:nvSpPr>
        <p:spPr>
          <a:xfrm>
            <a:off x="7764409" y="295736"/>
            <a:ext cx="62864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0E9320E2-1395-4ED1-BC01-533D7207B9C9}" type="slidenum">
              <a:rPr lang="ro-RO" smtClean="0"/>
              <a:pPr/>
              <a:t>‹#›</a:t>
            </a:fld>
            <a:endParaRPr lang="ro-RO"/>
          </a:p>
        </p:txBody>
      </p:sp>
    </p:spTree>
    <p:extLst>
      <p:ext uri="{BB962C8B-B14F-4D97-AF65-F5344CB8AC3E}">
        <p14:creationId xmlns="" xmlns:p14="http://schemas.microsoft.com/office/powerpoint/2010/main" val="1023900434"/>
      </p:ext>
    </p:extLst>
  </p:cSld>
  <p:clrMap bg1="dk1" tx1="lt1" bg2="dk2" tx2="lt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 id="2147483815" r:id="rId13"/>
    <p:sldLayoutId id="2147483816" r:id="rId14"/>
    <p:sldLayoutId id="2147483817" r:id="rId15"/>
    <p:sldLayoutId id="2147483818" r:id="rId16"/>
    <p:sldLayoutId id="2147483819"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Substituent titlu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ro-RO" smtClean="0"/>
              <a:t>Faceți clic pentru a edita stilul de titlu Coordonator</a:t>
            </a:r>
            <a:endParaRPr kumimoji="0" lang="en-US"/>
          </a:p>
        </p:txBody>
      </p:sp>
      <p:sp>
        <p:nvSpPr>
          <p:cNvPr id="13" name="Substituent text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ro-RO" smtClean="0"/>
              <a:t>Faceți clic pentru a edita stilurile de text Coordonator</a:t>
            </a:r>
          </a:p>
          <a:p>
            <a:pPr lvl="1" eaLnBrk="1" latinLnBrk="0" hangingPunct="1"/>
            <a:r>
              <a:rPr kumimoji="0" lang="ro-RO" smtClean="0"/>
              <a:t>Al doilea nivel</a:t>
            </a:r>
          </a:p>
          <a:p>
            <a:pPr lvl="2" eaLnBrk="1" latinLnBrk="0" hangingPunct="1"/>
            <a:r>
              <a:rPr kumimoji="0" lang="ro-RO" smtClean="0"/>
              <a:t>Al treilea nivel</a:t>
            </a:r>
          </a:p>
          <a:p>
            <a:pPr lvl="3" eaLnBrk="1" latinLnBrk="0" hangingPunct="1"/>
            <a:r>
              <a:rPr kumimoji="0" lang="ro-RO" smtClean="0"/>
              <a:t>Al patrulea nivel</a:t>
            </a:r>
          </a:p>
          <a:p>
            <a:pPr lvl="4" eaLnBrk="1" latinLnBrk="0" hangingPunct="1"/>
            <a:r>
              <a:rPr kumimoji="0" lang="ro-RO" smtClean="0"/>
              <a:t>Al cincilea nivel</a:t>
            </a:r>
            <a:endParaRPr kumimoji="0" lang="en-US"/>
          </a:p>
        </p:txBody>
      </p:sp>
      <p:sp>
        <p:nvSpPr>
          <p:cNvPr id="14" name="Substituent dată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057964B3-F478-445C-9C23-8887B636269B}" type="datetimeFigureOut">
              <a:rPr lang="ro-RO" smtClean="0"/>
              <a:pPr/>
              <a:t>20.05.2016</a:t>
            </a:fld>
            <a:endParaRPr lang="ro-RO"/>
          </a:p>
        </p:txBody>
      </p:sp>
      <p:sp>
        <p:nvSpPr>
          <p:cNvPr id="3" name="Substituent subsol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ro-RO"/>
          </a:p>
        </p:txBody>
      </p:sp>
      <p:sp>
        <p:nvSpPr>
          <p:cNvPr id="23" name="Substituent număr diapozitiv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E4294A35-7D53-42D6-B1DF-55C0F05089CA}" type="slidenum">
              <a:rPr lang="ro-RO" smtClean="0"/>
              <a:pPr/>
              <a:t>‹#›</a:t>
            </a:fld>
            <a:endParaRPr lang="ro-RO"/>
          </a:p>
        </p:txBody>
      </p:sp>
    </p:spTree>
  </p:cSld>
  <p:clrMap bg1="dk1" tx1="lt1" bg2="dk2" tx2="lt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1" name="Triunghi drept 10"/>
          <p:cNvSpPr/>
          <p:nvPr/>
        </p:nvSpPr>
        <p:spPr>
          <a:xfrm>
            <a:off x="7034" y="14068"/>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cxnSp>
        <p:nvCxnSpPr>
          <p:cNvPr id="8" name="Conector drept 7"/>
          <p:cNvCxnSpPr/>
          <p:nvPr/>
        </p:nvCxnSpPr>
        <p:spPr>
          <a:xfrm>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Conector drept 8"/>
          <p:cNvCxnSpPr/>
          <p:nvPr/>
        </p:nvCxnSpPr>
        <p:spPr>
          <a:xfrm rot="10800000" flipV="1">
            <a:off x="6468794" y="4948410"/>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2" name="Substituent titlu 21"/>
          <p:cNvSpPr>
            <a:spLocks noGrp="1"/>
          </p:cNvSpPr>
          <p:nvPr>
            <p:ph type="title"/>
          </p:nvPr>
        </p:nvSpPr>
        <p:spPr>
          <a:xfrm>
            <a:off x="457200" y="267494"/>
            <a:ext cx="8229600" cy="1399032"/>
          </a:xfrm>
          <a:prstGeom prst="rect">
            <a:avLst/>
          </a:prstGeom>
        </p:spPr>
        <p:txBody>
          <a:bodyPr vert="horz" anchor="ctr">
            <a:normAutofit/>
          </a:bodyPr>
          <a:lstStyle/>
          <a:p>
            <a:r>
              <a:rPr kumimoji="0" lang="ro-RO" smtClean="0"/>
              <a:t>Faceți clic pentru a edita stilul de titlu Coordonator</a:t>
            </a:r>
            <a:endParaRPr kumimoji="0" lang="en-US"/>
          </a:p>
        </p:txBody>
      </p:sp>
      <p:sp>
        <p:nvSpPr>
          <p:cNvPr id="13" name="Substituent text 12"/>
          <p:cNvSpPr>
            <a:spLocks noGrp="1"/>
          </p:cNvSpPr>
          <p:nvPr>
            <p:ph type="body" idx="1"/>
          </p:nvPr>
        </p:nvSpPr>
        <p:spPr>
          <a:xfrm>
            <a:off x="457200" y="1882808"/>
            <a:ext cx="8229600" cy="4572000"/>
          </a:xfrm>
          <a:prstGeom prst="rect">
            <a:avLst/>
          </a:prstGeom>
        </p:spPr>
        <p:txBody>
          <a:bodyPr vert="horz" anchor="t">
            <a:normAutofit/>
          </a:bodyPr>
          <a:lstStyle/>
          <a:p>
            <a:pPr lvl="0" eaLnBrk="1" latinLnBrk="0" hangingPunct="1"/>
            <a:r>
              <a:rPr kumimoji="0" lang="ro-RO" smtClean="0"/>
              <a:t>Faceți clic pentru a edita stilurile de text Coordonator</a:t>
            </a:r>
          </a:p>
          <a:p>
            <a:pPr lvl="1" eaLnBrk="1" latinLnBrk="0" hangingPunct="1"/>
            <a:r>
              <a:rPr kumimoji="0" lang="ro-RO" smtClean="0"/>
              <a:t>Al doilea nivel</a:t>
            </a:r>
          </a:p>
          <a:p>
            <a:pPr lvl="2" eaLnBrk="1" latinLnBrk="0" hangingPunct="1"/>
            <a:r>
              <a:rPr kumimoji="0" lang="ro-RO" smtClean="0"/>
              <a:t>Al treilea nivel</a:t>
            </a:r>
          </a:p>
          <a:p>
            <a:pPr lvl="3" eaLnBrk="1" latinLnBrk="0" hangingPunct="1"/>
            <a:r>
              <a:rPr kumimoji="0" lang="ro-RO" smtClean="0"/>
              <a:t>Al patrulea nivel</a:t>
            </a:r>
          </a:p>
          <a:p>
            <a:pPr lvl="4" eaLnBrk="1" latinLnBrk="0" hangingPunct="1"/>
            <a:r>
              <a:rPr kumimoji="0" lang="ro-RO" smtClean="0"/>
              <a:t>Al cincilea nivel</a:t>
            </a:r>
            <a:endParaRPr kumimoji="0" lang="en-US"/>
          </a:p>
        </p:txBody>
      </p:sp>
      <p:sp>
        <p:nvSpPr>
          <p:cNvPr id="14" name="Substituent dată 13"/>
          <p:cNvSpPr>
            <a:spLocks noGrp="1"/>
          </p:cNvSpPr>
          <p:nvPr>
            <p:ph type="dt" sz="half" idx="2"/>
          </p:nvPr>
        </p:nvSpPr>
        <p:spPr>
          <a:xfrm>
            <a:off x="4791456" y="6480969"/>
            <a:ext cx="2133600" cy="301752"/>
          </a:xfrm>
          <a:prstGeom prst="rect">
            <a:avLst/>
          </a:prstGeom>
        </p:spPr>
        <p:txBody>
          <a:bodyPr vert="horz" anchor="b"/>
          <a:lstStyle>
            <a:lvl1pPr algn="l" eaLnBrk="1" latinLnBrk="0" hangingPunct="1">
              <a:defRPr kumimoji="0" sz="1000" b="0">
                <a:solidFill>
                  <a:schemeClr val="tx1"/>
                </a:solidFill>
              </a:defRPr>
            </a:lvl1pPr>
          </a:lstStyle>
          <a:p>
            <a:fld id="{C8568666-FF75-4CE5-9402-1D40903BC042}" type="datetimeFigureOut">
              <a:rPr lang="ro-RO" smtClean="0"/>
              <a:pPr/>
              <a:t>20.05.2016</a:t>
            </a:fld>
            <a:endParaRPr lang="ro-RO"/>
          </a:p>
        </p:txBody>
      </p:sp>
      <p:sp>
        <p:nvSpPr>
          <p:cNvPr id="3" name="Substituent subsol 2"/>
          <p:cNvSpPr>
            <a:spLocks noGrp="1"/>
          </p:cNvSpPr>
          <p:nvPr>
            <p:ph type="ftr" sz="quarter" idx="3"/>
          </p:nvPr>
        </p:nvSpPr>
        <p:spPr>
          <a:xfrm>
            <a:off x="457200" y="6481890"/>
            <a:ext cx="4260056" cy="300831"/>
          </a:xfrm>
          <a:prstGeom prst="rect">
            <a:avLst/>
          </a:prstGeom>
        </p:spPr>
        <p:txBody>
          <a:bodyPr vert="horz" anchor="b"/>
          <a:lstStyle>
            <a:lvl1pPr algn="r" eaLnBrk="1" latinLnBrk="0" hangingPunct="1">
              <a:defRPr kumimoji="0" sz="1000">
                <a:solidFill>
                  <a:schemeClr val="tx1"/>
                </a:solidFill>
              </a:defRPr>
            </a:lvl1pPr>
          </a:lstStyle>
          <a:p>
            <a:endParaRPr lang="ro-RO"/>
          </a:p>
        </p:txBody>
      </p:sp>
      <p:sp>
        <p:nvSpPr>
          <p:cNvPr id="23" name="Substituent număr diapozitiv 22"/>
          <p:cNvSpPr>
            <a:spLocks noGrp="1"/>
          </p:cNvSpPr>
          <p:nvPr>
            <p:ph type="sldNum" sz="quarter" idx="4"/>
          </p:nvPr>
        </p:nvSpPr>
        <p:spPr>
          <a:xfrm>
            <a:off x="7589520" y="6480969"/>
            <a:ext cx="502920" cy="301752"/>
          </a:xfrm>
          <a:prstGeom prst="rect">
            <a:avLst/>
          </a:prstGeom>
        </p:spPr>
        <p:txBody>
          <a:bodyPr vert="horz" anchor="b"/>
          <a:lstStyle>
            <a:lvl1pPr algn="ctr" eaLnBrk="1" latinLnBrk="0" hangingPunct="1">
              <a:defRPr kumimoji="0" sz="1200">
                <a:solidFill>
                  <a:schemeClr val="tx1"/>
                </a:solidFill>
              </a:defRPr>
            </a:lvl1pPr>
          </a:lstStyle>
          <a:p>
            <a:fld id="{C8D9DC7C-1DF3-4B62-9BBC-5D85AC29B44A}" type="slidenum">
              <a:rPr lang="ro-RO" smtClean="0"/>
              <a:pPr/>
              <a:t>‹#›</a:t>
            </a:fld>
            <a:endParaRPr lang="ro-RO"/>
          </a:p>
        </p:txBody>
      </p:sp>
    </p:spTree>
  </p:cSld>
  <p:clrMap bg1="dk1" tx1="lt1" bg2="dk2" tx2="lt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Lst>
  <p:transition>
    <p:wheel spokes="8"/>
  </p:transition>
  <p:timing>
    <p:tnLst>
      <p:par>
        <p:cTn id="1" dur="indefinite" restart="never" nodeType="tmRoot"/>
      </p:par>
    </p:tnLst>
  </p:timing>
  <p:txStyles>
    <p:titleStyle>
      <a:lvl1pPr marL="484632" algn="l" rtl="0" eaLnBrk="1" latinLnBrk="0" hangingPunct="1">
        <a:spcBef>
          <a:spcPct val="0"/>
        </a:spcBef>
        <a:buNone/>
        <a:defRPr kumimoji="0" sz="4200" kern="1200">
          <a:ln w="6350">
            <a:solidFill>
              <a:schemeClr val="accent1">
                <a:shade val="43000"/>
              </a:schemeClr>
            </a:solidFill>
          </a:ln>
          <a:solidFill>
            <a:schemeClr val="accent1">
              <a:tint val="83000"/>
              <a:satMod val="150000"/>
            </a:schemeClr>
          </a:solidFill>
          <a:effectLst>
            <a:outerShdw blurRad="26000" dist="26000" dir="14500000" algn="tl" rotWithShape="0">
              <a:srgbClr val="000000">
                <a:alpha val="40000"/>
              </a:srgbClr>
            </a:outerShdw>
          </a:effectLst>
          <a:latin typeface="+mj-lt"/>
          <a:ea typeface="+mj-ea"/>
          <a:cs typeface="+mj-cs"/>
        </a:defRPr>
      </a:lvl1pPr>
    </p:titleStyle>
    <p:body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Conector drept 6"/>
          <p:cNvSpPr>
            <a:spLocks noChangeShapeType="1"/>
          </p:cNvSpPr>
          <p:nvPr/>
        </p:nvSpPr>
        <p:spPr bwMode="auto">
          <a:xfrm>
            <a:off x="514350" y="105090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00" tIns="45702" rIns="91400" bIns="45702" anchor="t" compatLnSpc="1"/>
          <a:lstStyle/>
          <a:p>
            <a:endParaRPr kumimoji="0" lang="en-US"/>
          </a:p>
        </p:txBody>
      </p:sp>
      <p:sp>
        <p:nvSpPr>
          <p:cNvPr id="8" name="Substituent text 7"/>
          <p:cNvSpPr>
            <a:spLocks noGrp="1"/>
          </p:cNvSpPr>
          <p:nvPr>
            <p:ph type="body" idx="1"/>
          </p:nvPr>
        </p:nvSpPr>
        <p:spPr>
          <a:xfrm>
            <a:off x="304800" y="1554167"/>
            <a:ext cx="8686800" cy="4525963"/>
          </a:xfrm>
          <a:prstGeom prst="rect">
            <a:avLst/>
          </a:prstGeom>
        </p:spPr>
        <p:txBody>
          <a:bodyPr vert="horz" lIns="91400" tIns="45702" rIns="91400" bIns="45702">
            <a:normAutofit/>
          </a:bodyPr>
          <a:lstStyle/>
          <a:p>
            <a:pPr lvl="0" eaLnBrk="1" latinLnBrk="0" hangingPunct="1"/>
            <a:r>
              <a:rPr kumimoji="0" lang="ro-RO" smtClean="0"/>
              <a:t>Faceți clic pentru a edita stilurile de text Coordonator</a:t>
            </a:r>
          </a:p>
          <a:p>
            <a:pPr lvl="1" eaLnBrk="1" latinLnBrk="0" hangingPunct="1"/>
            <a:r>
              <a:rPr kumimoji="0" lang="ro-RO" smtClean="0"/>
              <a:t>Al doilea nivel</a:t>
            </a:r>
          </a:p>
          <a:p>
            <a:pPr lvl="2" eaLnBrk="1" latinLnBrk="0" hangingPunct="1"/>
            <a:r>
              <a:rPr kumimoji="0" lang="ro-RO" smtClean="0"/>
              <a:t>Al treilea nivel</a:t>
            </a:r>
          </a:p>
          <a:p>
            <a:pPr lvl="3" eaLnBrk="1" latinLnBrk="0" hangingPunct="1"/>
            <a:r>
              <a:rPr kumimoji="0" lang="ro-RO" smtClean="0"/>
              <a:t>Al patrulea nivel</a:t>
            </a:r>
          </a:p>
          <a:p>
            <a:pPr lvl="4" eaLnBrk="1" latinLnBrk="0" hangingPunct="1"/>
            <a:r>
              <a:rPr kumimoji="0" lang="ro-RO" smtClean="0"/>
              <a:t>Al cincilea nivel</a:t>
            </a:r>
            <a:endParaRPr kumimoji="0" lang="en-US"/>
          </a:p>
        </p:txBody>
      </p:sp>
      <p:sp>
        <p:nvSpPr>
          <p:cNvPr id="11" name="Substituent dată 10"/>
          <p:cNvSpPr>
            <a:spLocks noGrp="1"/>
          </p:cNvSpPr>
          <p:nvPr>
            <p:ph type="dt" sz="half" idx="2"/>
          </p:nvPr>
        </p:nvSpPr>
        <p:spPr>
          <a:xfrm>
            <a:off x="6477000" y="76203"/>
            <a:ext cx="2514600" cy="288925"/>
          </a:xfrm>
          <a:prstGeom prst="rect">
            <a:avLst/>
          </a:prstGeom>
        </p:spPr>
        <p:txBody>
          <a:bodyPr vert="horz" lIns="91400" tIns="45702" rIns="91400" bIns="45702"/>
          <a:lstStyle>
            <a:lvl1pPr algn="l" eaLnBrk="1" latinLnBrk="0" hangingPunct="1">
              <a:defRPr kumimoji="0" sz="1200">
                <a:solidFill>
                  <a:schemeClr val="accent1">
                    <a:shade val="75000"/>
                  </a:schemeClr>
                </a:solidFill>
              </a:defRPr>
            </a:lvl1pPr>
          </a:lstStyle>
          <a:p>
            <a:fld id="{526FBA19-A73E-49D7-973D-F209508F49A7}" type="datetimeFigureOut">
              <a:rPr lang="ro-RO" smtClean="0"/>
              <a:pPr/>
              <a:t>20.05.2016</a:t>
            </a:fld>
            <a:endParaRPr lang="ro-RO"/>
          </a:p>
        </p:txBody>
      </p:sp>
      <p:sp>
        <p:nvSpPr>
          <p:cNvPr id="28" name="Substituent subsol 27"/>
          <p:cNvSpPr>
            <a:spLocks noGrp="1"/>
          </p:cNvSpPr>
          <p:nvPr>
            <p:ph type="ftr" sz="quarter" idx="3"/>
          </p:nvPr>
        </p:nvSpPr>
        <p:spPr>
          <a:xfrm>
            <a:off x="3124204" y="76203"/>
            <a:ext cx="3352800" cy="288925"/>
          </a:xfrm>
          <a:prstGeom prst="rect">
            <a:avLst/>
          </a:prstGeom>
        </p:spPr>
        <p:txBody>
          <a:bodyPr vert="horz" lIns="91400" tIns="45702" rIns="91400" bIns="45702"/>
          <a:lstStyle>
            <a:lvl1pPr algn="r" eaLnBrk="1" latinLnBrk="0" hangingPunct="1">
              <a:defRPr kumimoji="0" sz="1200">
                <a:solidFill>
                  <a:schemeClr val="accent1">
                    <a:shade val="75000"/>
                  </a:schemeClr>
                </a:solidFill>
              </a:defRPr>
            </a:lvl1pPr>
          </a:lstStyle>
          <a:p>
            <a:endParaRPr lang="ro-RO"/>
          </a:p>
        </p:txBody>
      </p:sp>
      <p:sp>
        <p:nvSpPr>
          <p:cNvPr id="5" name="Substituent număr diapozitiv 4"/>
          <p:cNvSpPr>
            <a:spLocks noGrp="1"/>
          </p:cNvSpPr>
          <p:nvPr>
            <p:ph type="sldNum" sz="quarter" idx="4"/>
          </p:nvPr>
        </p:nvSpPr>
        <p:spPr>
          <a:xfrm>
            <a:off x="8229600" y="6477008"/>
            <a:ext cx="762000" cy="244475"/>
          </a:xfrm>
          <a:prstGeom prst="rect">
            <a:avLst/>
          </a:prstGeom>
        </p:spPr>
        <p:txBody>
          <a:bodyPr vert="horz" lIns="91400" tIns="45702" rIns="91400" bIns="45702"/>
          <a:lstStyle>
            <a:lvl1pPr algn="r" eaLnBrk="1" latinLnBrk="0" hangingPunct="1">
              <a:defRPr kumimoji="0" sz="1200">
                <a:solidFill>
                  <a:schemeClr val="accent1">
                    <a:shade val="75000"/>
                  </a:schemeClr>
                </a:solidFill>
              </a:defRPr>
            </a:lvl1pPr>
          </a:lstStyle>
          <a:p>
            <a:fld id="{C703319B-64D0-4DB2-A2D9-A9893BCFFD3E}" type="slidenum">
              <a:rPr lang="ro-RO" smtClean="0"/>
              <a:pPr/>
              <a:t>‹#›</a:t>
            </a:fld>
            <a:endParaRPr lang="ro-RO"/>
          </a:p>
        </p:txBody>
      </p:sp>
      <p:sp>
        <p:nvSpPr>
          <p:cNvPr id="10" name="Substituent titlu 9"/>
          <p:cNvSpPr>
            <a:spLocks noGrp="1"/>
          </p:cNvSpPr>
          <p:nvPr>
            <p:ph type="title"/>
          </p:nvPr>
        </p:nvSpPr>
        <p:spPr>
          <a:xfrm>
            <a:off x="304800" y="457200"/>
            <a:ext cx="8686800" cy="838200"/>
          </a:xfrm>
          <a:prstGeom prst="rect">
            <a:avLst/>
          </a:prstGeom>
        </p:spPr>
        <p:txBody>
          <a:bodyPr vert="horz" lIns="91400" tIns="45702" rIns="91400" bIns="45702" anchor="ctr">
            <a:normAutofit/>
          </a:bodyPr>
          <a:lstStyle/>
          <a:p>
            <a:r>
              <a:rPr kumimoji="0" lang="ro-RO" smtClean="0"/>
              <a:t>Faceți clic pentru a edita stilul de titlu Coordonator</a:t>
            </a:r>
            <a:endParaRPr kumimoji="0" lang="en-US"/>
          </a:p>
        </p:txBody>
      </p:sp>
      <p:sp>
        <p:nvSpPr>
          <p:cNvPr id="9" name="Conector drept 8"/>
          <p:cNvSpPr>
            <a:spLocks noChangeShapeType="1"/>
          </p:cNvSpPr>
          <p:nvPr/>
        </p:nvSpPr>
        <p:spPr bwMode="auto">
          <a:xfrm>
            <a:off x="514350" y="105090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00" tIns="45702" rIns="91400" bIns="45702" anchor="t" compatLnSpc="1"/>
          <a:lstStyle/>
          <a:p>
            <a:endParaRPr kumimoji="0" lang="en-US"/>
          </a:p>
        </p:txBody>
      </p:sp>
      <p:sp>
        <p:nvSpPr>
          <p:cNvPr id="12" name="Conector drept 11"/>
          <p:cNvSpPr>
            <a:spLocks noChangeShapeType="1"/>
          </p:cNvSpPr>
          <p:nvPr/>
        </p:nvSpPr>
        <p:spPr bwMode="auto">
          <a:xfrm>
            <a:off x="514350" y="105799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00" tIns="45702" rIns="91400" bIns="45702"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p:zoom/>
  </p:transition>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758" indent="-342758"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642" indent="-28563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2528" indent="-228506"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599537" indent="-228506"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6547" indent="-228506"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3558" indent="-228506"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0568" indent="-228506"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7579" indent="-228506"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4589" indent="-228506"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011" algn="l" rtl="0" eaLnBrk="1" latinLnBrk="0" hangingPunct="1">
        <a:defRPr kumimoji="0" kern="1200">
          <a:solidFill>
            <a:schemeClr val="tx1"/>
          </a:solidFill>
          <a:latin typeface="+mn-lt"/>
          <a:ea typeface="+mn-ea"/>
          <a:cs typeface="+mn-cs"/>
        </a:defRPr>
      </a:lvl2pPr>
      <a:lvl3pPr marL="914021" algn="l" rtl="0" eaLnBrk="1" latinLnBrk="0" hangingPunct="1">
        <a:defRPr kumimoji="0" kern="1200">
          <a:solidFill>
            <a:schemeClr val="tx1"/>
          </a:solidFill>
          <a:latin typeface="+mn-lt"/>
          <a:ea typeface="+mn-ea"/>
          <a:cs typeface="+mn-cs"/>
        </a:defRPr>
      </a:lvl3pPr>
      <a:lvl4pPr marL="1371032" algn="l" rtl="0" eaLnBrk="1" latinLnBrk="0" hangingPunct="1">
        <a:defRPr kumimoji="0" kern="1200">
          <a:solidFill>
            <a:schemeClr val="tx1"/>
          </a:solidFill>
          <a:latin typeface="+mn-lt"/>
          <a:ea typeface="+mn-ea"/>
          <a:cs typeface="+mn-cs"/>
        </a:defRPr>
      </a:lvl4pPr>
      <a:lvl5pPr marL="1828041" algn="l" rtl="0" eaLnBrk="1" latinLnBrk="0" hangingPunct="1">
        <a:defRPr kumimoji="0" kern="1200">
          <a:solidFill>
            <a:schemeClr val="tx1"/>
          </a:solidFill>
          <a:latin typeface="+mn-lt"/>
          <a:ea typeface="+mn-ea"/>
          <a:cs typeface="+mn-cs"/>
        </a:defRPr>
      </a:lvl5pPr>
      <a:lvl6pPr marL="2285052" algn="l" rtl="0" eaLnBrk="1" latinLnBrk="0" hangingPunct="1">
        <a:defRPr kumimoji="0" kern="1200">
          <a:solidFill>
            <a:schemeClr val="tx1"/>
          </a:solidFill>
          <a:latin typeface="+mn-lt"/>
          <a:ea typeface="+mn-ea"/>
          <a:cs typeface="+mn-cs"/>
        </a:defRPr>
      </a:lvl6pPr>
      <a:lvl7pPr marL="2742062" algn="l" rtl="0" eaLnBrk="1" latinLnBrk="0" hangingPunct="1">
        <a:defRPr kumimoji="0" kern="1200">
          <a:solidFill>
            <a:schemeClr val="tx1"/>
          </a:solidFill>
          <a:latin typeface="+mn-lt"/>
          <a:ea typeface="+mn-ea"/>
          <a:cs typeface="+mn-cs"/>
        </a:defRPr>
      </a:lvl7pPr>
      <a:lvl8pPr marL="3199072" algn="l" rtl="0" eaLnBrk="1" latinLnBrk="0" hangingPunct="1">
        <a:defRPr kumimoji="0" kern="1200">
          <a:solidFill>
            <a:schemeClr val="tx1"/>
          </a:solidFill>
          <a:latin typeface="+mn-lt"/>
          <a:ea typeface="+mn-ea"/>
          <a:cs typeface="+mn-cs"/>
        </a:defRPr>
      </a:lvl8pPr>
      <a:lvl9pPr marL="3656083"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ubstituent titlu 1"/>
          <p:cNvSpPr>
            <a:spLocks noGrp="1"/>
          </p:cNvSpPr>
          <p:nvPr>
            <p:ph type="title"/>
          </p:nvPr>
        </p:nvSpPr>
        <p:spPr>
          <a:xfrm>
            <a:off x="457200" y="274638"/>
            <a:ext cx="8229600" cy="1143000"/>
          </a:xfrm>
          <a:prstGeom prst="rect">
            <a:avLst/>
          </a:prstGeom>
        </p:spPr>
        <p:txBody>
          <a:bodyPr vert="horz" lIns="91400" tIns="45702" rIns="91400" bIns="45702" rtlCol="0" anchor="ctr">
            <a:normAutofit/>
          </a:bodyPr>
          <a:lstStyle/>
          <a:p>
            <a:r>
              <a:rPr lang="ro-RO" smtClean="0"/>
              <a:t>Faceți clic pentru a edita stilul de titlu Coordonator</a:t>
            </a:r>
            <a:endParaRPr lang="en-US"/>
          </a:p>
        </p:txBody>
      </p:sp>
      <p:sp>
        <p:nvSpPr>
          <p:cNvPr id="3" name="Substituent text 2"/>
          <p:cNvSpPr>
            <a:spLocks noGrp="1"/>
          </p:cNvSpPr>
          <p:nvPr>
            <p:ph type="body" idx="1"/>
          </p:nvPr>
        </p:nvSpPr>
        <p:spPr>
          <a:xfrm>
            <a:off x="457200" y="1600206"/>
            <a:ext cx="8229600" cy="4525963"/>
          </a:xfrm>
          <a:prstGeom prst="rect">
            <a:avLst/>
          </a:prstGeom>
        </p:spPr>
        <p:txBody>
          <a:bodyPr vert="horz" lIns="91400" tIns="45702" rIns="91400" bIns="45702" rtlCol="0">
            <a:normAutofit/>
          </a:bodyPr>
          <a:lstStyle/>
          <a:p>
            <a:pPr lvl="0"/>
            <a:r>
              <a:rPr lang="ro-RO" smtClean="0"/>
              <a:t>Faceți clic pentru a edita stilurile de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en-US"/>
          </a:p>
        </p:txBody>
      </p:sp>
      <p:sp>
        <p:nvSpPr>
          <p:cNvPr id="4" name="Substituent dată 3"/>
          <p:cNvSpPr>
            <a:spLocks noGrp="1"/>
          </p:cNvSpPr>
          <p:nvPr>
            <p:ph type="dt" sz="half" idx="2"/>
          </p:nvPr>
        </p:nvSpPr>
        <p:spPr>
          <a:xfrm>
            <a:off x="457200" y="6356360"/>
            <a:ext cx="2133600" cy="365125"/>
          </a:xfrm>
          <a:prstGeom prst="rect">
            <a:avLst/>
          </a:prstGeom>
        </p:spPr>
        <p:txBody>
          <a:bodyPr vert="horz" lIns="91400" tIns="45702" rIns="91400" bIns="45702" rtlCol="0" anchor="ctr"/>
          <a:lstStyle>
            <a:lvl1pPr algn="l">
              <a:defRPr sz="1200">
                <a:solidFill>
                  <a:schemeClr val="tx1">
                    <a:tint val="75000"/>
                  </a:schemeClr>
                </a:solidFill>
              </a:defRPr>
            </a:lvl1pPr>
          </a:lstStyle>
          <a:p>
            <a:fld id="{69E7B2AD-34D6-4093-8772-DC8079B6D005}" type="datetimeFigureOut">
              <a:rPr lang="en-US" smtClean="0"/>
              <a:pPr/>
              <a:t>5/20/2016</a:t>
            </a:fld>
            <a:endParaRPr lang="en-US"/>
          </a:p>
        </p:txBody>
      </p:sp>
      <p:sp>
        <p:nvSpPr>
          <p:cNvPr id="5" name="Substituent subsol 4"/>
          <p:cNvSpPr>
            <a:spLocks noGrp="1"/>
          </p:cNvSpPr>
          <p:nvPr>
            <p:ph type="ftr" sz="quarter" idx="3"/>
          </p:nvPr>
        </p:nvSpPr>
        <p:spPr>
          <a:xfrm>
            <a:off x="3124200" y="6356360"/>
            <a:ext cx="2895600" cy="365125"/>
          </a:xfrm>
          <a:prstGeom prst="rect">
            <a:avLst/>
          </a:prstGeom>
        </p:spPr>
        <p:txBody>
          <a:bodyPr vert="horz" lIns="91400" tIns="45702" rIns="91400" bIns="45702" rtlCol="0" anchor="ctr"/>
          <a:lstStyle>
            <a:lvl1pPr algn="ctr">
              <a:defRPr sz="1200">
                <a:solidFill>
                  <a:schemeClr val="tx1">
                    <a:tint val="75000"/>
                  </a:schemeClr>
                </a:solidFill>
              </a:defRPr>
            </a:lvl1pPr>
          </a:lstStyle>
          <a:p>
            <a:endParaRPr lang="en-US"/>
          </a:p>
        </p:txBody>
      </p:sp>
      <p:sp>
        <p:nvSpPr>
          <p:cNvPr id="6" name="Substituent număr diapozitiv 5"/>
          <p:cNvSpPr>
            <a:spLocks noGrp="1"/>
          </p:cNvSpPr>
          <p:nvPr>
            <p:ph type="sldNum" sz="quarter" idx="4"/>
          </p:nvPr>
        </p:nvSpPr>
        <p:spPr>
          <a:xfrm>
            <a:off x="6553200" y="6356360"/>
            <a:ext cx="2133600" cy="365125"/>
          </a:xfrm>
          <a:prstGeom prst="rect">
            <a:avLst/>
          </a:prstGeom>
        </p:spPr>
        <p:txBody>
          <a:bodyPr vert="horz" lIns="91400" tIns="45702" rIns="91400" bIns="45702" rtlCol="0" anchor="ctr"/>
          <a:lstStyle>
            <a:lvl1pPr algn="r">
              <a:defRPr sz="1200">
                <a:solidFill>
                  <a:schemeClr val="tx1">
                    <a:tint val="75000"/>
                  </a:schemeClr>
                </a:solidFill>
              </a:defRPr>
            </a:lvl1pPr>
          </a:lstStyle>
          <a:p>
            <a:fld id="{1E923D44-A265-4C35-B3D9-34A1C005FE0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021" rtl="0" eaLnBrk="1" latinLnBrk="0" hangingPunct="1">
        <a:spcBef>
          <a:spcPct val="0"/>
        </a:spcBef>
        <a:buNone/>
        <a:defRPr sz="4400" kern="1200">
          <a:solidFill>
            <a:schemeClr val="tx1"/>
          </a:solidFill>
          <a:latin typeface="+mj-lt"/>
          <a:ea typeface="+mj-ea"/>
          <a:cs typeface="+mj-cs"/>
        </a:defRPr>
      </a:lvl1pPr>
    </p:titleStyle>
    <p:bodyStyle>
      <a:lvl1pPr marL="342758" indent="-342758" algn="l" defTabSz="914021"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642" indent="-285630" algn="l" defTabSz="914021"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528" indent="-228506" algn="l" defTabSz="914021"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537" indent="-228506" algn="l" defTabSz="914021"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547" indent="-228506" algn="l" defTabSz="914021"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558" indent="-228506" algn="l" defTabSz="91402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568" indent="-228506" algn="l" defTabSz="91402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579" indent="-228506" algn="l" defTabSz="91402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589" indent="-228506" algn="l" defTabSz="91402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021" rtl="0" eaLnBrk="1" latinLnBrk="0" hangingPunct="1">
        <a:defRPr sz="1800" kern="1200">
          <a:solidFill>
            <a:schemeClr val="tx1"/>
          </a:solidFill>
          <a:latin typeface="+mn-lt"/>
          <a:ea typeface="+mn-ea"/>
          <a:cs typeface="+mn-cs"/>
        </a:defRPr>
      </a:lvl1pPr>
      <a:lvl2pPr marL="457011" algn="l" defTabSz="914021" rtl="0" eaLnBrk="1" latinLnBrk="0" hangingPunct="1">
        <a:defRPr sz="1800" kern="1200">
          <a:solidFill>
            <a:schemeClr val="tx1"/>
          </a:solidFill>
          <a:latin typeface="+mn-lt"/>
          <a:ea typeface="+mn-ea"/>
          <a:cs typeface="+mn-cs"/>
        </a:defRPr>
      </a:lvl2pPr>
      <a:lvl3pPr marL="914021" algn="l" defTabSz="914021" rtl="0" eaLnBrk="1" latinLnBrk="0" hangingPunct="1">
        <a:defRPr sz="1800" kern="1200">
          <a:solidFill>
            <a:schemeClr val="tx1"/>
          </a:solidFill>
          <a:latin typeface="+mn-lt"/>
          <a:ea typeface="+mn-ea"/>
          <a:cs typeface="+mn-cs"/>
        </a:defRPr>
      </a:lvl3pPr>
      <a:lvl4pPr marL="1371032" algn="l" defTabSz="914021" rtl="0" eaLnBrk="1" latinLnBrk="0" hangingPunct="1">
        <a:defRPr sz="1800" kern="1200">
          <a:solidFill>
            <a:schemeClr val="tx1"/>
          </a:solidFill>
          <a:latin typeface="+mn-lt"/>
          <a:ea typeface="+mn-ea"/>
          <a:cs typeface="+mn-cs"/>
        </a:defRPr>
      </a:lvl4pPr>
      <a:lvl5pPr marL="1828041" algn="l" defTabSz="914021" rtl="0" eaLnBrk="1" latinLnBrk="0" hangingPunct="1">
        <a:defRPr sz="1800" kern="1200">
          <a:solidFill>
            <a:schemeClr val="tx1"/>
          </a:solidFill>
          <a:latin typeface="+mn-lt"/>
          <a:ea typeface="+mn-ea"/>
          <a:cs typeface="+mn-cs"/>
        </a:defRPr>
      </a:lvl5pPr>
      <a:lvl6pPr marL="2285052" algn="l" defTabSz="914021" rtl="0" eaLnBrk="1" latinLnBrk="0" hangingPunct="1">
        <a:defRPr sz="1800" kern="1200">
          <a:solidFill>
            <a:schemeClr val="tx1"/>
          </a:solidFill>
          <a:latin typeface="+mn-lt"/>
          <a:ea typeface="+mn-ea"/>
          <a:cs typeface="+mn-cs"/>
        </a:defRPr>
      </a:lvl6pPr>
      <a:lvl7pPr marL="2742062" algn="l" defTabSz="914021" rtl="0" eaLnBrk="1" latinLnBrk="0" hangingPunct="1">
        <a:defRPr sz="1800" kern="1200">
          <a:solidFill>
            <a:schemeClr val="tx1"/>
          </a:solidFill>
          <a:latin typeface="+mn-lt"/>
          <a:ea typeface="+mn-ea"/>
          <a:cs typeface="+mn-cs"/>
        </a:defRPr>
      </a:lvl7pPr>
      <a:lvl8pPr marL="3199072" algn="l" defTabSz="914021" rtl="0" eaLnBrk="1" latinLnBrk="0" hangingPunct="1">
        <a:defRPr sz="1800" kern="1200">
          <a:solidFill>
            <a:schemeClr val="tx1"/>
          </a:solidFill>
          <a:latin typeface="+mn-lt"/>
          <a:ea typeface="+mn-ea"/>
          <a:cs typeface="+mn-cs"/>
        </a:defRPr>
      </a:lvl8pPr>
      <a:lvl9pPr marL="3656083" algn="l" defTabSz="914021"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90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00" tIns="45702" rIns="91400" bIns="45702" anchor="t" compatLnSpc="1"/>
          <a:lstStyle/>
          <a:p>
            <a:endParaRPr kumimoji="0" lang="en-US"/>
          </a:p>
        </p:txBody>
      </p:sp>
      <p:sp>
        <p:nvSpPr>
          <p:cNvPr id="8" name="Text Placeholder 7"/>
          <p:cNvSpPr>
            <a:spLocks noGrp="1"/>
          </p:cNvSpPr>
          <p:nvPr>
            <p:ph type="body" idx="1"/>
          </p:nvPr>
        </p:nvSpPr>
        <p:spPr>
          <a:xfrm>
            <a:off x="304800" y="1554167"/>
            <a:ext cx="8686800" cy="4525963"/>
          </a:xfrm>
          <a:prstGeom prst="rect">
            <a:avLst/>
          </a:prstGeom>
        </p:spPr>
        <p:txBody>
          <a:bodyPr vert="horz" lIns="91400" tIns="45702" rIns="91400" bIns="45702">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1" name="Date Placeholder 10"/>
          <p:cNvSpPr>
            <a:spLocks noGrp="1"/>
          </p:cNvSpPr>
          <p:nvPr>
            <p:ph type="dt" sz="half" idx="2"/>
          </p:nvPr>
        </p:nvSpPr>
        <p:spPr>
          <a:xfrm>
            <a:off x="6477000" y="76203"/>
            <a:ext cx="2514600" cy="288925"/>
          </a:xfrm>
          <a:prstGeom prst="rect">
            <a:avLst/>
          </a:prstGeom>
        </p:spPr>
        <p:txBody>
          <a:bodyPr vert="horz" lIns="91400" tIns="45702" rIns="91400" bIns="45702"/>
          <a:lstStyle>
            <a:lvl1pPr algn="l" eaLnBrk="1" latinLnBrk="0" hangingPunct="1">
              <a:defRPr kumimoji="0" sz="1200">
                <a:solidFill>
                  <a:schemeClr val="accent1">
                    <a:shade val="75000"/>
                  </a:schemeClr>
                </a:solidFill>
              </a:defRPr>
            </a:lvl1pPr>
          </a:lstStyle>
          <a:p>
            <a:fld id="{1D8BD707-D9CF-40AE-B4C6-C98DA3205C09}" type="datetimeFigureOut">
              <a:rPr lang="en-US" smtClean="0"/>
              <a:pPr/>
              <a:t>5/20/2016</a:t>
            </a:fld>
            <a:endParaRPr lang="en-US"/>
          </a:p>
        </p:txBody>
      </p:sp>
      <p:sp>
        <p:nvSpPr>
          <p:cNvPr id="28" name="Footer Placeholder 27"/>
          <p:cNvSpPr>
            <a:spLocks noGrp="1"/>
          </p:cNvSpPr>
          <p:nvPr>
            <p:ph type="ftr" sz="quarter" idx="3"/>
          </p:nvPr>
        </p:nvSpPr>
        <p:spPr>
          <a:xfrm>
            <a:off x="3124204" y="76203"/>
            <a:ext cx="3352800" cy="288925"/>
          </a:xfrm>
          <a:prstGeom prst="rect">
            <a:avLst/>
          </a:prstGeom>
        </p:spPr>
        <p:txBody>
          <a:bodyPr vert="horz" lIns="91400" tIns="45702" rIns="91400" bIns="45702"/>
          <a:lstStyle>
            <a:lvl1pPr algn="r" eaLnBrk="1" latinLnBrk="0" hangingPunct="1">
              <a:defRPr kumimoji="0" sz="1200">
                <a:solidFill>
                  <a:schemeClr val="accent1">
                    <a:shade val="75000"/>
                  </a:schemeClr>
                </a:solidFill>
              </a:defRPr>
            </a:lvl1pPr>
          </a:lstStyle>
          <a:p>
            <a:endParaRPr lang="en-US"/>
          </a:p>
        </p:txBody>
      </p:sp>
      <p:sp>
        <p:nvSpPr>
          <p:cNvPr id="5" name="Slide Number Placeholder 4"/>
          <p:cNvSpPr>
            <a:spLocks noGrp="1"/>
          </p:cNvSpPr>
          <p:nvPr>
            <p:ph type="sldNum" sz="quarter" idx="4"/>
          </p:nvPr>
        </p:nvSpPr>
        <p:spPr>
          <a:xfrm>
            <a:off x="8229600" y="6477008"/>
            <a:ext cx="762000" cy="244475"/>
          </a:xfrm>
          <a:prstGeom prst="rect">
            <a:avLst/>
          </a:prstGeom>
        </p:spPr>
        <p:txBody>
          <a:bodyPr vert="horz" lIns="91400" tIns="45702" rIns="91400" bIns="45702"/>
          <a:lstStyle>
            <a:lvl1pPr algn="r" eaLnBrk="1" latinLnBrk="0" hangingPunct="1">
              <a:defRPr kumimoji="0" sz="1200">
                <a:solidFill>
                  <a:schemeClr val="accent1">
                    <a:shade val="75000"/>
                  </a:schemeClr>
                </a:solidFill>
              </a:defRPr>
            </a:lvl1pPr>
          </a:lstStyle>
          <a:p>
            <a:fld id="{B6F15528-21DE-4FAA-801E-634DDDAF4B2B}" type="slidenum">
              <a:rPr lang="en-US" smtClean="0"/>
              <a:pPr/>
              <a:t>‹#›</a:t>
            </a:fld>
            <a:endParaRPr lang="en-US"/>
          </a:p>
        </p:txBody>
      </p:sp>
      <p:sp>
        <p:nvSpPr>
          <p:cNvPr id="10" name="Title Placeholder 9"/>
          <p:cNvSpPr>
            <a:spLocks noGrp="1"/>
          </p:cNvSpPr>
          <p:nvPr>
            <p:ph type="title"/>
          </p:nvPr>
        </p:nvSpPr>
        <p:spPr>
          <a:xfrm>
            <a:off x="304800" y="457200"/>
            <a:ext cx="8686800" cy="838200"/>
          </a:xfrm>
          <a:prstGeom prst="rect">
            <a:avLst/>
          </a:prstGeom>
        </p:spPr>
        <p:txBody>
          <a:bodyPr vert="horz" lIns="91400" tIns="45702" rIns="91400" bIns="45702" anchor="ctr">
            <a:normAutofit/>
          </a:bodyPr>
          <a:lstStyle/>
          <a:p>
            <a:r>
              <a:rPr kumimoji="0" lang="en-US" smtClean="0"/>
              <a:t>Click to edit Master title style</a:t>
            </a:r>
            <a:endParaRPr kumimoji="0" lang="en-US"/>
          </a:p>
        </p:txBody>
      </p:sp>
      <p:sp>
        <p:nvSpPr>
          <p:cNvPr id="9" name="Straight Connector 8"/>
          <p:cNvSpPr>
            <a:spLocks noChangeShapeType="1"/>
          </p:cNvSpPr>
          <p:nvPr/>
        </p:nvSpPr>
        <p:spPr bwMode="auto">
          <a:xfrm>
            <a:off x="514350" y="105090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00" tIns="45702" rIns="91400" bIns="45702" anchor="t" compatLnSpc="1"/>
          <a:lstStyle/>
          <a:p>
            <a:endParaRPr kumimoji="0" lang="en-US"/>
          </a:p>
        </p:txBody>
      </p:sp>
      <p:sp>
        <p:nvSpPr>
          <p:cNvPr id="12" name="Straight Connector 11"/>
          <p:cNvSpPr>
            <a:spLocks noChangeShapeType="1"/>
          </p:cNvSpPr>
          <p:nvPr/>
        </p:nvSpPr>
        <p:spPr bwMode="auto">
          <a:xfrm>
            <a:off x="514350" y="105799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00" tIns="45702" rIns="91400" bIns="45702"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758" indent="-342758"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642" indent="-28563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2528" indent="-228506"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599537" indent="-228506"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6547" indent="-228506"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3558" indent="-228506"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0568" indent="-228506"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7579" indent="-228506"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4589" indent="-228506"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011" algn="l" rtl="0" eaLnBrk="1" latinLnBrk="0" hangingPunct="1">
        <a:defRPr kumimoji="0" kern="1200">
          <a:solidFill>
            <a:schemeClr val="tx1"/>
          </a:solidFill>
          <a:latin typeface="+mn-lt"/>
          <a:ea typeface="+mn-ea"/>
          <a:cs typeface="+mn-cs"/>
        </a:defRPr>
      </a:lvl2pPr>
      <a:lvl3pPr marL="914021" algn="l" rtl="0" eaLnBrk="1" latinLnBrk="0" hangingPunct="1">
        <a:defRPr kumimoji="0" kern="1200">
          <a:solidFill>
            <a:schemeClr val="tx1"/>
          </a:solidFill>
          <a:latin typeface="+mn-lt"/>
          <a:ea typeface="+mn-ea"/>
          <a:cs typeface="+mn-cs"/>
        </a:defRPr>
      </a:lvl3pPr>
      <a:lvl4pPr marL="1371032" algn="l" rtl="0" eaLnBrk="1" latinLnBrk="0" hangingPunct="1">
        <a:defRPr kumimoji="0" kern="1200">
          <a:solidFill>
            <a:schemeClr val="tx1"/>
          </a:solidFill>
          <a:latin typeface="+mn-lt"/>
          <a:ea typeface="+mn-ea"/>
          <a:cs typeface="+mn-cs"/>
        </a:defRPr>
      </a:lvl4pPr>
      <a:lvl5pPr marL="1828041" algn="l" rtl="0" eaLnBrk="1" latinLnBrk="0" hangingPunct="1">
        <a:defRPr kumimoji="0" kern="1200">
          <a:solidFill>
            <a:schemeClr val="tx1"/>
          </a:solidFill>
          <a:latin typeface="+mn-lt"/>
          <a:ea typeface="+mn-ea"/>
          <a:cs typeface="+mn-cs"/>
        </a:defRPr>
      </a:lvl5pPr>
      <a:lvl6pPr marL="2285052" algn="l" rtl="0" eaLnBrk="1" latinLnBrk="0" hangingPunct="1">
        <a:defRPr kumimoji="0" kern="1200">
          <a:solidFill>
            <a:schemeClr val="tx1"/>
          </a:solidFill>
          <a:latin typeface="+mn-lt"/>
          <a:ea typeface="+mn-ea"/>
          <a:cs typeface="+mn-cs"/>
        </a:defRPr>
      </a:lvl6pPr>
      <a:lvl7pPr marL="2742062" algn="l" rtl="0" eaLnBrk="1" latinLnBrk="0" hangingPunct="1">
        <a:defRPr kumimoji="0" kern="1200">
          <a:solidFill>
            <a:schemeClr val="tx1"/>
          </a:solidFill>
          <a:latin typeface="+mn-lt"/>
          <a:ea typeface="+mn-ea"/>
          <a:cs typeface="+mn-cs"/>
        </a:defRPr>
      </a:lvl7pPr>
      <a:lvl8pPr marL="3199072" algn="l" rtl="0" eaLnBrk="1" latinLnBrk="0" hangingPunct="1">
        <a:defRPr kumimoji="0" kern="1200">
          <a:solidFill>
            <a:schemeClr val="tx1"/>
          </a:solidFill>
          <a:latin typeface="+mn-lt"/>
          <a:ea typeface="+mn-ea"/>
          <a:cs typeface="+mn-cs"/>
        </a:defRPr>
      </a:lvl8pPr>
      <a:lvl9pPr marL="3656083"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Formă liberă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00" tIns="45702" rIns="91400" bIns="45702" anchor="t" compatLnSpc="1"/>
          <a:lstStyle/>
          <a:p>
            <a:endParaRPr kumimoji="0" lang="en-US"/>
          </a:p>
        </p:txBody>
      </p:sp>
      <p:sp>
        <p:nvSpPr>
          <p:cNvPr id="16" name="Formă liberă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00" tIns="45702" rIns="91400" bIns="45702" anchor="t" compatLnSpc="1"/>
          <a:lstStyle/>
          <a:p>
            <a:endParaRPr kumimoji="0" lang="en-US"/>
          </a:p>
        </p:txBody>
      </p:sp>
      <p:sp>
        <p:nvSpPr>
          <p:cNvPr id="9" name="Substituent titlu 8"/>
          <p:cNvSpPr>
            <a:spLocks noGrp="1"/>
          </p:cNvSpPr>
          <p:nvPr>
            <p:ph type="title"/>
          </p:nvPr>
        </p:nvSpPr>
        <p:spPr>
          <a:xfrm>
            <a:off x="457200" y="274638"/>
            <a:ext cx="7467600" cy="1143000"/>
          </a:xfrm>
          <a:prstGeom prst="rect">
            <a:avLst/>
          </a:prstGeom>
        </p:spPr>
        <p:txBody>
          <a:bodyPr vert="horz" lIns="45702" tIns="45702" rIns="45702" bIns="45702" anchor="ctr">
            <a:normAutofit/>
          </a:bodyPr>
          <a:lstStyle/>
          <a:p>
            <a:r>
              <a:rPr kumimoji="0" lang="ro-RO" smtClean="0"/>
              <a:t>Faceți clic pentru a edita stilul de titlu Coordonator</a:t>
            </a:r>
            <a:endParaRPr kumimoji="0" lang="en-US"/>
          </a:p>
        </p:txBody>
      </p:sp>
      <p:sp>
        <p:nvSpPr>
          <p:cNvPr id="30" name="Substituent text 29"/>
          <p:cNvSpPr>
            <a:spLocks noGrp="1"/>
          </p:cNvSpPr>
          <p:nvPr>
            <p:ph type="body" idx="1"/>
          </p:nvPr>
        </p:nvSpPr>
        <p:spPr>
          <a:xfrm>
            <a:off x="457200" y="1600206"/>
            <a:ext cx="7467600" cy="4525963"/>
          </a:xfrm>
          <a:prstGeom prst="rect">
            <a:avLst/>
          </a:prstGeom>
        </p:spPr>
        <p:txBody>
          <a:bodyPr vert="horz" lIns="91400" tIns="45702" rIns="91400" bIns="45702">
            <a:normAutofit/>
          </a:bodyPr>
          <a:lstStyle/>
          <a:p>
            <a:pPr lvl="0" eaLnBrk="1" latinLnBrk="0" hangingPunct="1"/>
            <a:r>
              <a:rPr kumimoji="0" lang="ro-RO" smtClean="0"/>
              <a:t>Faceți clic pentru a edita stilurile de text Coordonator</a:t>
            </a:r>
          </a:p>
          <a:p>
            <a:pPr lvl="1" eaLnBrk="1" latinLnBrk="0" hangingPunct="1"/>
            <a:r>
              <a:rPr kumimoji="0" lang="ro-RO" smtClean="0"/>
              <a:t>Al doilea nivel</a:t>
            </a:r>
          </a:p>
          <a:p>
            <a:pPr lvl="2" eaLnBrk="1" latinLnBrk="0" hangingPunct="1"/>
            <a:r>
              <a:rPr kumimoji="0" lang="ro-RO" smtClean="0"/>
              <a:t>Al treilea nivel</a:t>
            </a:r>
          </a:p>
          <a:p>
            <a:pPr lvl="3" eaLnBrk="1" latinLnBrk="0" hangingPunct="1"/>
            <a:r>
              <a:rPr kumimoji="0" lang="ro-RO" smtClean="0"/>
              <a:t>Al patrulea nivel</a:t>
            </a:r>
          </a:p>
          <a:p>
            <a:pPr lvl="4" eaLnBrk="1" latinLnBrk="0" hangingPunct="1"/>
            <a:r>
              <a:rPr kumimoji="0" lang="ro-RO" smtClean="0"/>
              <a:t>Al cincilea nivel</a:t>
            </a:r>
            <a:endParaRPr kumimoji="0" lang="en-US"/>
          </a:p>
        </p:txBody>
      </p:sp>
      <p:sp>
        <p:nvSpPr>
          <p:cNvPr id="10" name="Substituent dată 9"/>
          <p:cNvSpPr>
            <a:spLocks noGrp="1"/>
          </p:cNvSpPr>
          <p:nvPr>
            <p:ph type="dt" sz="half" idx="2"/>
          </p:nvPr>
        </p:nvSpPr>
        <p:spPr>
          <a:xfrm>
            <a:off x="457200" y="6422074"/>
            <a:ext cx="2133600" cy="365125"/>
          </a:xfrm>
          <a:prstGeom prst="rect">
            <a:avLst/>
          </a:prstGeom>
        </p:spPr>
        <p:txBody>
          <a:bodyPr vert="horz" lIns="91400" tIns="45702" rIns="91400" bIns="0" anchor="b"/>
          <a:lstStyle>
            <a:lvl1pPr algn="l" eaLnBrk="1" latinLnBrk="0" hangingPunct="1">
              <a:defRPr kumimoji="0" sz="1000">
                <a:solidFill>
                  <a:schemeClr val="tx2">
                    <a:shade val="50000"/>
                  </a:schemeClr>
                </a:solidFill>
              </a:defRPr>
            </a:lvl1pPr>
          </a:lstStyle>
          <a:p>
            <a:fld id="{5DBE9E1A-636F-47AF-B084-CCE73FE0C88C}" type="datetimeFigureOut">
              <a:rPr lang="ro-RO" smtClean="0"/>
              <a:pPr/>
              <a:t>20.05.2016</a:t>
            </a:fld>
            <a:endParaRPr lang="ro-RO"/>
          </a:p>
        </p:txBody>
      </p:sp>
      <p:sp>
        <p:nvSpPr>
          <p:cNvPr id="22" name="Substituent subsol 21"/>
          <p:cNvSpPr>
            <a:spLocks noGrp="1"/>
          </p:cNvSpPr>
          <p:nvPr>
            <p:ph type="ftr" sz="quarter" idx="3"/>
          </p:nvPr>
        </p:nvSpPr>
        <p:spPr>
          <a:xfrm>
            <a:off x="3124200" y="6422074"/>
            <a:ext cx="2895600" cy="365125"/>
          </a:xfrm>
          <a:prstGeom prst="rect">
            <a:avLst/>
          </a:prstGeom>
        </p:spPr>
        <p:txBody>
          <a:bodyPr vert="horz" lIns="0" tIns="45702" rIns="0" bIns="0" anchor="b"/>
          <a:lstStyle>
            <a:lvl1pPr algn="ctr" eaLnBrk="1" latinLnBrk="0" hangingPunct="1">
              <a:defRPr kumimoji="0" sz="1000">
                <a:solidFill>
                  <a:schemeClr val="tx2">
                    <a:shade val="50000"/>
                  </a:schemeClr>
                </a:solidFill>
              </a:defRPr>
            </a:lvl1pPr>
          </a:lstStyle>
          <a:p>
            <a:endParaRPr lang="ro-RO"/>
          </a:p>
        </p:txBody>
      </p:sp>
      <p:sp>
        <p:nvSpPr>
          <p:cNvPr id="18" name="Substituent număr diapozitiv 17"/>
          <p:cNvSpPr>
            <a:spLocks noGrp="1"/>
          </p:cNvSpPr>
          <p:nvPr>
            <p:ph type="sldNum" sz="quarter" idx="4"/>
          </p:nvPr>
        </p:nvSpPr>
        <p:spPr>
          <a:xfrm>
            <a:off x="8153400" y="642207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fld id="{5F729D8B-E523-48E6-9902-602BE0209695}" type="slidenum">
              <a:rPr lang="ro-RO" smtClean="0"/>
              <a:pPr/>
              <a:t>‹#›</a:t>
            </a:fld>
            <a:endParaRPr lang="ro-RO"/>
          </a:p>
        </p:txBody>
      </p:sp>
    </p:spTree>
  </p:cSld>
  <p:clrMap bg1="dk1" tx1="lt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449" indent="-38388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076" indent="-274205"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422" indent="-255926"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79630" indent="-237646"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89854" indent="-182804"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079" indent="-182804"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19444" indent="-182804"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8808" indent="-182804"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0753" indent="-182804"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011" algn="l" rtl="0" eaLnBrk="1" latinLnBrk="0" hangingPunct="1">
        <a:defRPr kumimoji="0" kern="1200">
          <a:solidFill>
            <a:schemeClr val="tx1"/>
          </a:solidFill>
          <a:latin typeface="+mn-lt"/>
          <a:ea typeface="+mn-ea"/>
          <a:cs typeface="+mn-cs"/>
        </a:defRPr>
      </a:lvl2pPr>
      <a:lvl3pPr marL="914021" algn="l" rtl="0" eaLnBrk="1" latinLnBrk="0" hangingPunct="1">
        <a:defRPr kumimoji="0" kern="1200">
          <a:solidFill>
            <a:schemeClr val="tx1"/>
          </a:solidFill>
          <a:latin typeface="+mn-lt"/>
          <a:ea typeface="+mn-ea"/>
          <a:cs typeface="+mn-cs"/>
        </a:defRPr>
      </a:lvl3pPr>
      <a:lvl4pPr marL="1371032" algn="l" rtl="0" eaLnBrk="1" latinLnBrk="0" hangingPunct="1">
        <a:defRPr kumimoji="0" kern="1200">
          <a:solidFill>
            <a:schemeClr val="tx1"/>
          </a:solidFill>
          <a:latin typeface="+mn-lt"/>
          <a:ea typeface="+mn-ea"/>
          <a:cs typeface="+mn-cs"/>
        </a:defRPr>
      </a:lvl4pPr>
      <a:lvl5pPr marL="1828041" algn="l" rtl="0" eaLnBrk="1" latinLnBrk="0" hangingPunct="1">
        <a:defRPr kumimoji="0" kern="1200">
          <a:solidFill>
            <a:schemeClr val="tx1"/>
          </a:solidFill>
          <a:latin typeface="+mn-lt"/>
          <a:ea typeface="+mn-ea"/>
          <a:cs typeface="+mn-cs"/>
        </a:defRPr>
      </a:lvl5pPr>
      <a:lvl6pPr marL="2285052" algn="l" rtl="0" eaLnBrk="1" latinLnBrk="0" hangingPunct="1">
        <a:defRPr kumimoji="0" kern="1200">
          <a:solidFill>
            <a:schemeClr val="tx1"/>
          </a:solidFill>
          <a:latin typeface="+mn-lt"/>
          <a:ea typeface="+mn-ea"/>
          <a:cs typeface="+mn-cs"/>
        </a:defRPr>
      </a:lvl6pPr>
      <a:lvl7pPr marL="2742062" algn="l" rtl="0" eaLnBrk="1" latinLnBrk="0" hangingPunct="1">
        <a:defRPr kumimoji="0" kern="1200">
          <a:solidFill>
            <a:schemeClr val="tx1"/>
          </a:solidFill>
          <a:latin typeface="+mn-lt"/>
          <a:ea typeface="+mn-ea"/>
          <a:cs typeface="+mn-cs"/>
        </a:defRPr>
      </a:lvl7pPr>
      <a:lvl8pPr marL="3199072" algn="l" rtl="0" eaLnBrk="1" latinLnBrk="0" hangingPunct="1">
        <a:defRPr kumimoji="0" kern="1200">
          <a:solidFill>
            <a:schemeClr val="tx1"/>
          </a:solidFill>
          <a:latin typeface="+mn-lt"/>
          <a:ea typeface="+mn-ea"/>
          <a:cs typeface="+mn-cs"/>
        </a:defRPr>
      </a:lvl8pPr>
      <a:lvl9pPr marL="3656083"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00" tIns="45702" rIns="91400" bIns="45702" numCol="1" anchor="ctr" anchorCtr="0" compatLnSpc="1">
            <a:prstTxWarp prst="textNoShape">
              <a:avLst/>
            </a:prstTxWarp>
          </a:bodyPr>
          <a:lstStyle/>
          <a:p>
            <a:pPr lvl="0"/>
            <a:r>
              <a:rPr lang="en-US" smtClean="0"/>
              <a:t>Click to edit Master title style</a:t>
            </a:r>
          </a:p>
        </p:txBody>
      </p:sp>
      <p:sp>
        <p:nvSpPr>
          <p:cNvPr id="17411" name="Rectangle 3"/>
          <p:cNvSpPr>
            <a:spLocks noGrp="1" noChangeArrowheads="1"/>
          </p:cNvSpPr>
          <p:nvPr>
            <p:ph type="body" idx="1"/>
          </p:nvPr>
        </p:nvSpPr>
        <p:spPr bwMode="auto">
          <a:xfrm>
            <a:off x="457200" y="1905003"/>
            <a:ext cx="8229600" cy="4114800"/>
          </a:xfrm>
          <a:prstGeom prst="rect">
            <a:avLst/>
          </a:prstGeom>
          <a:noFill/>
          <a:ln w="9525">
            <a:noFill/>
            <a:miter lim="800000"/>
            <a:headEnd/>
            <a:tailEnd/>
          </a:ln>
          <a:effectLst/>
        </p:spPr>
        <p:txBody>
          <a:bodyPr vert="horz" wrap="square" lIns="91400" tIns="45702" rIns="91400" bIns="45702"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741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00" tIns="45702" rIns="91400" bIns="45702" numCol="1" anchor="b" anchorCtr="0" compatLnSpc="1">
            <a:prstTxWarp prst="textNoShape">
              <a:avLst/>
            </a:prstTxWarp>
          </a:bodyPr>
          <a:lstStyle>
            <a:lvl1pPr>
              <a:defRPr sz="1400">
                <a:effectLst>
                  <a:outerShdw blurRad="38100" dist="38100" dir="2700000" algn="tl">
                    <a:srgbClr val="000000"/>
                  </a:outerShdw>
                </a:effectLst>
                <a:latin typeface="Arial" charset="0"/>
              </a:defRPr>
            </a:lvl1pPr>
          </a:lstStyle>
          <a:p>
            <a:pPr>
              <a:defRPr/>
            </a:pPr>
            <a:endParaRPr lang="en-US"/>
          </a:p>
        </p:txBody>
      </p:sp>
      <p:sp>
        <p:nvSpPr>
          <p:cNvPr id="1741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00" tIns="45702" rIns="91400" bIns="45702" numCol="1" anchor="b" anchorCtr="0" compatLnSpc="1">
            <a:prstTxWarp prst="textNoShape">
              <a:avLst/>
            </a:prstTxWarp>
          </a:bodyPr>
          <a:lstStyle>
            <a:lvl1pPr algn="ctr">
              <a:defRPr sz="1400">
                <a:effectLst>
                  <a:outerShdw blurRad="38100" dist="38100" dir="2700000" algn="tl">
                    <a:srgbClr val="000000"/>
                  </a:outerShdw>
                </a:effectLst>
                <a:latin typeface="Arial" charset="0"/>
              </a:defRPr>
            </a:lvl1pPr>
          </a:lstStyle>
          <a:p>
            <a:pPr>
              <a:defRPr/>
            </a:pPr>
            <a:endParaRPr lang="en-US"/>
          </a:p>
        </p:txBody>
      </p:sp>
      <p:sp>
        <p:nvSpPr>
          <p:cNvPr id="1741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00" tIns="45702" rIns="91400" bIns="45702" numCol="1" anchor="b" anchorCtr="0" compatLnSpc="1">
            <a:prstTxWarp prst="textNoShape">
              <a:avLst/>
            </a:prstTxWarp>
          </a:bodyPr>
          <a:lstStyle>
            <a:lvl1pPr algn="r">
              <a:defRPr sz="1400">
                <a:effectLst>
                  <a:outerShdw blurRad="38100" dist="38100" dir="2700000" algn="tl">
                    <a:srgbClr val="000000"/>
                  </a:outerShdw>
                </a:effectLst>
                <a:latin typeface="Arial" charset="0"/>
              </a:defRPr>
            </a:lvl1pPr>
          </a:lstStyle>
          <a:p>
            <a:pPr>
              <a:defRPr/>
            </a:pPr>
            <a:fld id="{1E42F185-BC96-4AEA-97B7-A365E15A6C1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5pPr>
      <a:lvl6pPr marL="457011"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6pPr>
      <a:lvl7pPr marL="914021"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7pPr>
      <a:lvl8pPr marL="1371032"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8pPr>
      <a:lvl9pPr marL="1828041"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9pPr>
    </p:titleStyle>
    <p:bodyStyle>
      <a:lvl1pPr marL="342758" indent="-342758"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642" indent="-285630" algn="l" rtl="0" eaLnBrk="0" fontAlgn="base" hangingPunct="0">
        <a:spcBef>
          <a:spcPct val="20000"/>
        </a:spcBef>
        <a:spcAft>
          <a:spcPct val="0"/>
        </a:spcAft>
        <a:buFont typeface="Tahoma" pitchFamily="34" charset="0"/>
        <a:buChar char="–"/>
        <a:defRPr sz="2800">
          <a:solidFill>
            <a:schemeClr val="tx1"/>
          </a:solidFill>
          <a:effectLst>
            <a:outerShdw blurRad="38100" dist="38100" dir="2700000" algn="tl">
              <a:srgbClr val="000000"/>
            </a:outerShdw>
          </a:effectLst>
          <a:latin typeface="+mn-lt"/>
          <a:cs typeface="+mn-cs"/>
        </a:defRPr>
      </a:lvl2pPr>
      <a:lvl3pPr marL="1142528" indent="-228506"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cs typeface="+mn-cs"/>
        </a:defRPr>
      </a:lvl3pPr>
      <a:lvl4pPr marL="1599537" indent="-228506" algn="l" rtl="0" eaLnBrk="0" fontAlgn="base" hangingPunct="0">
        <a:spcBef>
          <a:spcPct val="20000"/>
        </a:spcBef>
        <a:spcAft>
          <a:spcPct val="0"/>
        </a:spcAft>
        <a:buFont typeface="Tahoma" pitchFamily="34" charset="0"/>
        <a:buChar char="–"/>
        <a:defRPr sz="2000">
          <a:solidFill>
            <a:schemeClr val="tx1"/>
          </a:solidFill>
          <a:effectLst>
            <a:outerShdw blurRad="38100" dist="38100" dir="2700000" algn="tl">
              <a:srgbClr val="000000"/>
            </a:outerShdw>
          </a:effectLst>
          <a:latin typeface="+mn-lt"/>
          <a:cs typeface="+mn-cs"/>
        </a:defRPr>
      </a:lvl4pPr>
      <a:lvl5pPr marL="2056547" indent="-228506" algn="l" rtl="0" eaLnBrk="0" fontAlgn="base" hangingPunct="0">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5pPr>
      <a:lvl6pPr marL="2513558" indent="-228506"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6pPr>
      <a:lvl7pPr marL="2970568" indent="-228506"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7pPr>
      <a:lvl8pPr marL="3427579" indent="-228506"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8pPr>
      <a:lvl9pPr marL="3884589" indent="-228506"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9pPr>
    </p:bodyStyle>
    <p:otherStyle>
      <a:defPPr>
        <a:defRPr lang="ro-RO"/>
      </a:defPPr>
      <a:lvl1pPr marL="0" algn="l" defTabSz="914021" rtl="0" eaLnBrk="1" latinLnBrk="0" hangingPunct="1">
        <a:defRPr sz="1800" kern="1200">
          <a:solidFill>
            <a:schemeClr val="tx1"/>
          </a:solidFill>
          <a:latin typeface="+mn-lt"/>
          <a:ea typeface="+mn-ea"/>
          <a:cs typeface="+mn-cs"/>
        </a:defRPr>
      </a:lvl1pPr>
      <a:lvl2pPr marL="457011" algn="l" defTabSz="914021" rtl="0" eaLnBrk="1" latinLnBrk="0" hangingPunct="1">
        <a:defRPr sz="1800" kern="1200">
          <a:solidFill>
            <a:schemeClr val="tx1"/>
          </a:solidFill>
          <a:latin typeface="+mn-lt"/>
          <a:ea typeface="+mn-ea"/>
          <a:cs typeface="+mn-cs"/>
        </a:defRPr>
      </a:lvl2pPr>
      <a:lvl3pPr marL="914021" algn="l" defTabSz="914021" rtl="0" eaLnBrk="1" latinLnBrk="0" hangingPunct="1">
        <a:defRPr sz="1800" kern="1200">
          <a:solidFill>
            <a:schemeClr val="tx1"/>
          </a:solidFill>
          <a:latin typeface="+mn-lt"/>
          <a:ea typeface="+mn-ea"/>
          <a:cs typeface="+mn-cs"/>
        </a:defRPr>
      </a:lvl3pPr>
      <a:lvl4pPr marL="1371032" algn="l" defTabSz="914021" rtl="0" eaLnBrk="1" latinLnBrk="0" hangingPunct="1">
        <a:defRPr sz="1800" kern="1200">
          <a:solidFill>
            <a:schemeClr val="tx1"/>
          </a:solidFill>
          <a:latin typeface="+mn-lt"/>
          <a:ea typeface="+mn-ea"/>
          <a:cs typeface="+mn-cs"/>
        </a:defRPr>
      </a:lvl4pPr>
      <a:lvl5pPr marL="1828041" algn="l" defTabSz="914021" rtl="0" eaLnBrk="1" latinLnBrk="0" hangingPunct="1">
        <a:defRPr sz="1800" kern="1200">
          <a:solidFill>
            <a:schemeClr val="tx1"/>
          </a:solidFill>
          <a:latin typeface="+mn-lt"/>
          <a:ea typeface="+mn-ea"/>
          <a:cs typeface="+mn-cs"/>
        </a:defRPr>
      </a:lvl5pPr>
      <a:lvl6pPr marL="2285052" algn="l" defTabSz="914021" rtl="0" eaLnBrk="1" latinLnBrk="0" hangingPunct="1">
        <a:defRPr sz="1800" kern="1200">
          <a:solidFill>
            <a:schemeClr val="tx1"/>
          </a:solidFill>
          <a:latin typeface="+mn-lt"/>
          <a:ea typeface="+mn-ea"/>
          <a:cs typeface="+mn-cs"/>
        </a:defRPr>
      </a:lvl6pPr>
      <a:lvl7pPr marL="2742062" algn="l" defTabSz="914021" rtl="0" eaLnBrk="1" latinLnBrk="0" hangingPunct="1">
        <a:defRPr sz="1800" kern="1200">
          <a:solidFill>
            <a:schemeClr val="tx1"/>
          </a:solidFill>
          <a:latin typeface="+mn-lt"/>
          <a:ea typeface="+mn-ea"/>
          <a:cs typeface="+mn-cs"/>
        </a:defRPr>
      </a:lvl7pPr>
      <a:lvl8pPr marL="3199072" algn="l" defTabSz="914021" rtl="0" eaLnBrk="1" latinLnBrk="0" hangingPunct="1">
        <a:defRPr sz="1800" kern="1200">
          <a:solidFill>
            <a:schemeClr val="tx1"/>
          </a:solidFill>
          <a:latin typeface="+mn-lt"/>
          <a:ea typeface="+mn-ea"/>
          <a:cs typeface="+mn-cs"/>
        </a:defRPr>
      </a:lvl8pPr>
      <a:lvl9pPr marL="3656083" algn="l" defTabSz="914021"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294967295"/>
          <p:cNvPicPr/>
          <p:nvPr/>
        </p:nvPicPr>
        <p:blipFill>
          <a:blip r:embed="rId14"/>
          <a:stretch/>
        </p:blipFill>
        <p:spPr>
          <a:xfrm>
            <a:off x="0" y="0"/>
            <a:ext cx="9142780" cy="6857968"/>
          </a:xfrm>
          <a:prstGeom prst="rect">
            <a:avLst/>
          </a:prstGeom>
          <a:ln>
            <a:noFill/>
          </a:ln>
        </p:spPr>
      </p:pic>
      <p:sp>
        <p:nvSpPr>
          <p:cNvPr id="5" name="PlaceHolder 1"/>
          <p:cNvSpPr>
            <a:spLocks noGrp="1"/>
          </p:cNvSpPr>
          <p:nvPr>
            <p:ph type="title"/>
          </p:nvPr>
        </p:nvSpPr>
        <p:spPr>
          <a:xfrm>
            <a:off x="457175" y="261274"/>
            <a:ext cx="8228763" cy="1131945"/>
          </a:xfrm>
          <a:prstGeom prst="rect">
            <a:avLst/>
          </a:prstGeom>
        </p:spPr>
        <p:txBody>
          <a:bodyPr lIns="0" tIns="0" rIns="0" bIns="0" anchor="ctr"/>
          <a:lstStyle/>
          <a:p>
            <a:pPr algn="ctr"/>
            <a:endParaRPr lang="en-US" sz="4000" b="0" strike="noStrike" spc="-1" dirty="0">
              <a:solidFill>
                <a:srgbClr val="000000"/>
              </a:solidFill>
              <a:uFill>
                <a:solidFill>
                  <a:srgbClr val="FFFFFF"/>
                </a:solidFill>
              </a:uFill>
              <a:latin typeface="Arial"/>
            </a:endParaRPr>
          </a:p>
        </p:txBody>
      </p:sp>
      <p:sp>
        <p:nvSpPr>
          <p:cNvPr id="2" name="PlaceHolder 2"/>
          <p:cNvSpPr>
            <a:spLocks noGrp="1"/>
          </p:cNvSpPr>
          <p:nvPr>
            <p:ph type="body"/>
          </p:nvPr>
        </p:nvSpPr>
        <p:spPr>
          <a:xfrm>
            <a:off x="457178" y="1654482"/>
            <a:ext cx="4015273" cy="3977158"/>
          </a:xfrm>
          <a:prstGeom prst="rect">
            <a:avLst/>
          </a:prstGeom>
        </p:spPr>
        <p:txBody>
          <a:bodyPr lIns="0" tIns="0" rIns="0" bIns="0"/>
          <a:lstStyle/>
          <a:p>
            <a:pPr marL="432000" indent="-324000">
              <a:buClr>
                <a:srgbClr val="000000"/>
              </a:buClr>
              <a:buSzPct val="45000"/>
              <a:buFont typeface="Wingdings" charset="2"/>
              <a:buChar char=""/>
            </a:pPr>
            <a:r>
              <a:rPr lang="en-US" sz="1600" b="0" strike="noStrike" spc="-1" dirty="0">
                <a:solidFill>
                  <a:srgbClr val="000000"/>
                </a:solidFill>
                <a:uFill>
                  <a:solidFill>
                    <a:srgbClr val="FFFFFF"/>
                  </a:solidFill>
                </a:uFill>
                <a:latin typeface="Arial"/>
              </a:rPr>
              <a:t>Click to edit the outline text format</a:t>
            </a:r>
          </a:p>
          <a:p>
            <a:pPr marL="783409" lvl="1" indent="-293780">
              <a:buClr>
                <a:srgbClr val="000000"/>
              </a:buClr>
              <a:buSzPct val="75000"/>
              <a:buFont typeface="Symbol" charset="2"/>
              <a:buChar char=""/>
            </a:pPr>
            <a:r>
              <a:rPr lang="en-US" sz="1600" b="0" strike="noStrike" spc="-1" dirty="0">
                <a:solidFill>
                  <a:srgbClr val="000000"/>
                </a:solidFill>
                <a:uFill>
                  <a:solidFill>
                    <a:srgbClr val="FFFFFF"/>
                  </a:solidFill>
                </a:uFill>
                <a:latin typeface="Arial"/>
              </a:rPr>
              <a:t>Second Outline Level</a:t>
            </a:r>
          </a:p>
          <a:p>
            <a:pPr marL="1175114" lvl="2" indent="-261137">
              <a:buClr>
                <a:srgbClr val="000000"/>
              </a:buClr>
              <a:buSzPct val="45000"/>
              <a:buFont typeface="Wingdings" charset="2"/>
              <a:buChar char=""/>
            </a:pPr>
            <a:r>
              <a:rPr lang="en-US" sz="1600" b="0" strike="noStrike" spc="-1" dirty="0">
                <a:solidFill>
                  <a:srgbClr val="000000"/>
                </a:solidFill>
                <a:uFill>
                  <a:solidFill>
                    <a:srgbClr val="FFFFFF"/>
                  </a:solidFill>
                </a:uFill>
                <a:latin typeface="Arial"/>
              </a:rPr>
              <a:t>Third Outline Level</a:t>
            </a:r>
          </a:p>
          <a:p>
            <a:pPr marL="1566818" lvl="3" indent="-195854">
              <a:buClr>
                <a:srgbClr val="000000"/>
              </a:buClr>
              <a:buSzPct val="75000"/>
              <a:buFont typeface="Symbol" charset="2"/>
              <a:buChar char=""/>
            </a:pPr>
            <a:r>
              <a:rPr lang="en-US" sz="1600" b="0" strike="noStrike" spc="-1" dirty="0">
                <a:solidFill>
                  <a:srgbClr val="000000"/>
                </a:solidFill>
                <a:uFill>
                  <a:solidFill>
                    <a:srgbClr val="FFFFFF"/>
                  </a:solidFill>
                </a:uFill>
                <a:latin typeface="Arial"/>
              </a:rPr>
              <a:t>Fourth Outline Level</a:t>
            </a:r>
          </a:p>
          <a:p>
            <a:pPr marL="1958524" lvl="4" indent="-195854">
              <a:buClr>
                <a:srgbClr val="000000"/>
              </a:buClr>
              <a:buSzPct val="45000"/>
              <a:buFont typeface="Wingdings" charset="2"/>
              <a:buChar char=""/>
            </a:pPr>
            <a:r>
              <a:rPr lang="en-US" sz="1600" b="0" strike="noStrike" spc="-1" dirty="0">
                <a:solidFill>
                  <a:srgbClr val="000000"/>
                </a:solidFill>
                <a:uFill>
                  <a:solidFill>
                    <a:srgbClr val="FFFFFF"/>
                  </a:solidFill>
                </a:uFill>
                <a:latin typeface="Arial"/>
              </a:rPr>
              <a:t>Fifth Outline Level</a:t>
            </a:r>
          </a:p>
          <a:p>
            <a:pPr marL="2350227" lvl="5" indent="-195854">
              <a:buClr>
                <a:srgbClr val="000000"/>
              </a:buClr>
              <a:buSzPct val="45000"/>
              <a:buFont typeface="Wingdings" charset="2"/>
              <a:buChar char=""/>
            </a:pPr>
            <a:r>
              <a:rPr lang="en-US" sz="1600" b="0" strike="noStrike" spc="-1" dirty="0">
                <a:solidFill>
                  <a:srgbClr val="000000"/>
                </a:solidFill>
                <a:uFill>
                  <a:solidFill>
                    <a:srgbClr val="FFFFFF"/>
                  </a:solidFill>
                </a:uFill>
                <a:latin typeface="Arial"/>
              </a:rPr>
              <a:t>Sixth Outline Level</a:t>
            </a:r>
          </a:p>
          <a:p>
            <a:pPr marL="2741934" lvl="6" indent="-195854">
              <a:buClr>
                <a:srgbClr val="000000"/>
              </a:buClr>
              <a:buSzPct val="45000"/>
              <a:buFont typeface="Wingdings" charset="2"/>
              <a:buChar char=""/>
            </a:pPr>
            <a:r>
              <a:rPr lang="en-US" sz="1600" b="0" strike="noStrike" spc="-1" dirty="0">
                <a:solidFill>
                  <a:srgbClr val="000000"/>
                </a:solidFill>
                <a:uFill>
                  <a:solidFill>
                    <a:srgbClr val="FFFFFF"/>
                  </a:solidFill>
                </a:uFill>
                <a:latin typeface="Arial"/>
              </a:rPr>
              <a:t>Seventh Outline Level</a:t>
            </a:r>
          </a:p>
        </p:txBody>
      </p:sp>
      <p:sp>
        <p:nvSpPr>
          <p:cNvPr id="3" name="PlaceHolder 3"/>
          <p:cNvSpPr>
            <a:spLocks noGrp="1"/>
          </p:cNvSpPr>
          <p:nvPr>
            <p:ph type="body"/>
          </p:nvPr>
        </p:nvSpPr>
        <p:spPr>
          <a:xfrm>
            <a:off x="4673930" y="1654482"/>
            <a:ext cx="4015273" cy="3977158"/>
          </a:xfrm>
          <a:prstGeom prst="rect">
            <a:avLst/>
          </a:prstGeom>
        </p:spPr>
        <p:txBody>
          <a:bodyPr lIns="0" tIns="0" rIns="0" bIns="0"/>
          <a:lstStyle/>
          <a:p>
            <a:pPr marL="432000" indent="-324000">
              <a:buClr>
                <a:srgbClr val="000000"/>
              </a:buClr>
              <a:buSzPct val="45000"/>
              <a:buFont typeface="Wingdings" charset="2"/>
              <a:buChar char=""/>
            </a:pPr>
            <a:r>
              <a:rPr lang="en-US" sz="1600" b="0" strike="noStrike" spc="-1" dirty="0">
                <a:solidFill>
                  <a:srgbClr val="000000"/>
                </a:solidFill>
                <a:uFill>
                  <a:solidFill>
                    <a:srgbClr val="FFFFFF"/>
                  </a:solidFill>
                </a:uFill>
                <a:latin typeface="Arial"/>
              </a:rPr>
              <a:t>Click to edit the outline text format</a:t>
            </a:r>
          </a:p>
          <a:p>
            <a:pPr marL="783409" lvl="1" indent="-293780">
              <a:buClr>
                <a:srgbClr val="000000"/>
              </a:buClr>
              <a:buSzPct val="75000"/>
              <a:buFont typeface="Symbol" charset="2"/>
              <a:buChar char=""/>
            </a:pPr>
            <a:r>
              <a:rPr lang="en-US" sz="1600" b="0" strike="noStrike" spc="-1" dirty="0">
                <a:solidFill>
                  <a:srgbClr val="000000"/>
                </a:solidFill>
                <a:uFill>
                  <a:solidFill>
                    <a:srgbClr val="FFFFFF"/>
                  </a:solidFill>
                </a:uFill>
                <a:latin typeface="Arial"/>
              </a:rPr>
              <a:t>Second Outline Level</a:t>
            </a:r>
          </a:p>
          <a:p>
            <a:pPr marL="1175114" lvl="2" indent="-261137">
              <a:buClr>
                <a:srgbClr val="000000"/>
              </a:buClr>
              <a:buSzPct val="45000"/>
              <a:buFont typeface="Wingdings" charset="2"/>
              <a:buChar char=""/>
            </a:pPr>
            <a:r>
              <a:rPr lang="en-US" sz="1600" b="0" strike="noStrike" spc="-1" dirty="0">
                <a:solidFill>
                  <a:srgbClr val="000000"/>
                </a:solidFill>
                <a:uFill>
                  <a:solidFill>
                    <a:srgbClr val="FFFFFF"/>
                  </a:solidFill>
                </a:uFill>
                <a:latin typeface="Arial"/>
              </a:rPr>
              <a:t>Third Outline Level</a:t>
            </a:r>
          </a:p>
          <a:p>
            <a:pPr marL="1566818" lvl="3" indent="-195854">
              <a:buClr>
                <a:srgbClr val="000000"/>
              </a:buClr>
              <a:buSzPct val="75000"/>
              <a:buFont typeface="Symbol" charset="2"/>
              <a:buChar char=""/>
            </a:pPr>
            <a:r>
              <a:rPr lang="en-US" sz="1600" b="0" strike="noStrike" spc="-1" dirty="0">
                <a:solidFill>
                  <a:srgbClr val="000000"/>
                </a:solidFill>
                <a:uFill>
                  <a:solidFill>
                    <a:srgbClr val="FFFFFF"/>
                  </a:solidFill>
                </a:uFill>
                <a:latin typeface="Arial"/>
              </a:rPr>
              <a:t>Fourth Outline Level</a:t>
            </a:r>
          </a:p>
          <a:p>
            <a:pPr marL="1958524" lvl="4" indent="-195854">
              <a:buClr>
                <a:srgbClr val="000000"/>
              </a:buClr>
              <a:buSzPct val="45000"/>
              <a:buFont typeface="Wingdings" charset="2"/>
              <a:buChar char=""/>
            </a:pPr>
            <a:r>
              <a:rPr lang="en-US" sz="1600" b="0" strike="noStrike" spc="-1" dirty="0">
                <a:solidFill>
                  <a:srgbClr val="000000"/>
                </a:solidFill>
                <a:uFill>
                  <a:solidFill>
                    <a:srgbClr val="FFFFFF"/>
                  </a:solidFill>
                </a:uFill>
                <a:latin typeface="Arial"/>
              </a:rPr>
              <a:t>Fifth Outline Level</a:t>
            </a:r>
          </a:p>
          <a:p>
            <a:pPr marL="2350227" lvl="5" indent="-195854">
              <a:buClr>
                <a:srgbClr val="000000"/>
              </a:buClr>
              <a:buSzPct val="45000"/>
              <a:buFont typeface="Wingdings" charset="2"/>
              <a:buChar char=""/>
            </a:pPr>
            <a:r>
              <a:rPr lang="en-US" sz="1600" b="0" strike="noStrike" spc="-1" dirty="0">
                <a:solidFill>
                  <a:srgbClr val="000000"/>
                </a:solidFill>
                <a:uFill>
                  <a:solidFill>
                    <a:srgbClr val="FFFFFF"/>
                  </a:solidFill>
                </a:uFill>
                <a:latin typeface="Arial"/>
              </a:rPr>
              <a:t>Sixth Outline Level</a:t>
            </a:r>
          </a:p>
          <a:p>
            <a:pPr marL="2741934" lvl="6" indent="-195854">
              <a:buClr>
                <a:srgbClr val="000000"/>
              </a:buClr>
              <a:buSzPct val="45000"/>
              <a:buFont typeface="Wingdings" charset="2"/>
              <a:buChar char=""/>
            </a:pPr>
            <a:r>
              <a:rPr lang="en-US" sz="1600" b="0" strike="noStrike" spc="-1" dirty="0">
                <a:solidFill>
                  <a:srgbClr val="000000"/>
                </a:solidFill>
                <a:uFill>
                  <a:solidFill>
                    <a:srgbClr val="FFFFFF"/>
                  </a:solidFill>
                </a:u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Lst>
  <p:txStyles>
    <p:titleStyle/>
    <p:bodyStyle>
      <a:lvl1pPr marL="391867" indent="-293900">
        <a:buClr>
          <a:srgbClr val="000000"/>
        </a:buClr>
        <a:buSzPct val="45000"/>
        <a:buFont typeface="Wingdings" charset="2"/>
        <a:buChar char=""/>
        <a:defRPr/>
      </a:lvl1pPr>
    </p:bodyStyle>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1D8BD707-D9CF-40AE-B4C6-C98DA3205C09}" type="datetimeFigureOut">
              <a:rPr lang="en-US" smtClean="0"/>
              <a:pPr/>
              <a:t>5/20/2016</a:t>
            </a:fld>
            <a:endParaRPr lang="en-US"/>
          </a:p>
        </p:txBody>
      </p:sp>
      <p:sp>
        <p:nvSpPr>
          <p:cNvPr id="10" name="Footer Placeholder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en-US"/>
          </a:p>
        </p:txBody>
      </p:sp>
      <p:sp>
        <p:nvSpPr>
          <p:cNvPr id="22" name="Slide Number Placeholder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B6F15528-21DE-4FAA-801E-634DDDAF4B2B}" type="slidenum">
              <a:rPr lang="en-US" smtClean="0"/>
              <a:pPr/>
              <a:t>‹#›</a:t>
            </a:fld>
            <a:endParaRPr lang="en-US"/>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n-US" smtClean="0"/>
              <a:t>Click to edit Master title style</a:t>
            </a:r>
            <a:endParaRPr kumimoji="0" lang="en-US"/>
          </a:p>
        </p:txBody>
      </p:sp>
    </p:spTree>
  </p:cSld>
  <p:clrMap bg1="dk1" tx1="lt1" bg2="dk2" tx2="lt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o-RO" smtClean="0"/>
              <a:t>Click to edit Master title style</a:t>
            </a:r>
          </a:p>
        </p:txBody>
      </p:sp>
      <p:sp>
        <p:nvSpPr>
          <p:cNvPr id="1027"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o-RO" smtClean="0"/>
              <a:t>Click to edit Master text styles</a:t>
            </a:r>
          </a:p>
          <a:p>
            <a:pPr lvl="1"/>
            <a:r>
              <a:rPr lang="ro-RO" smtClean="0"/>
              <a:t>Second level</a:t>
            </a:r>
          </a:p>
          <a:p>
            <a:pPr lvl="2"/>
            <a:r>
              <a:rPr lang="ro-RO" smtClean="0"/>
              <a:t>Third level</a:t>
            </a:r>
          </a:p>
          <a:p>
            <a:pPr lvl="3"/>
            <a:r>
              <a:rPr lang="ro-RO" smtClean="0"/>
              <a:t>Fourth level</a:t>
            </a:r>
          </a:p>
          <a:p>
            <a:pPr lvl="4"/>
            <a:r>
              <a:rPr lang="ro-RO"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ro-RO"/>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ro-RO"/>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2C562366-2762-41BF-B4AA-212B65569C83}" type="slidenum">
              <a:rPr lang="ro-RO"/>
              <a:pPr>
                <a:defRPr/>
              </a:pPr>
              <a:t>‹#›</a:t>
            </a:fld>
            <a:endParaRPr lang="ro-RO"/>
          </a:p>
        </p:txBody>
      </p:sp>
    </p:spTree>
  </p:cSld>
  <p:clrMap bg1="dk2" tx1="lt1" bg2="dk1" tx2="lt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 id="2147483786" r:id="rId13"/>
    <p:sldLayoutId id="2147483787" r:id="rId14"/>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dissolv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dissolve">
                                      <p:cBhvr>
                                        <p:cTn id="12" dur="500"/>
                                        <p:tgtEl>
                                          <p:spTgt spid="1027">
                                            <p:txEl>
                                              <p:pRg st="0" end="0"/>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dissolve">
                                      <p:cBhvr>
                                        <p:cTn id="15" dur="500"/>
                                        <p:tgtEl>
                                          <p:spTgt spid="1027">
                                            <p:txEl>
                                              <p:pRg st="1" end="1"/>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dissolve">
                                      <p:cBhvr>
                                        <p:cTn id="18" dur="500"/>
                                        <p:tgtEl>
                                          <p:spTgt spid="1027">
                                            <p:txEl>
                                              <p:pRg st="2" end="2"/>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dissolve">
                                      <p:cBhvr>
                                        <p:cTn id="21" dur="500"/>
                                        <p:tgtEl>
                                          <p:spTgt spid="1027">
                                            <p:txEl>
                                              <p:pRg st="3" end="3"/>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dissolve">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9"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dissolve">
                      <p:cBhvr>
                        <p:cTn dur="500"/>
                        <p:tgtEl>
                          <p:spTgt spid="1027"/>
                        </p:tgtEl>
                      </p:cBhvr>
                    </p:animEffect>
                  </p:childTnLst>
                </p:cTn>
              </p:par>
            </p:tnLst>
          </p:tmpl>
          <p:tmpl lvl="2">
            <p:tnLst>
              <p:par>
                <p:cTn presetID="9"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dissolve">
                      <p:cBhvr>
                        <p:cTn dur="500"/>
                        <p:tgtEl>
                          <p:spTgt spid="1027"/>
                        </p:tgtEl>
                      </p:cBhvr>
                    </p:animEffect>
                  </p:childTnLst>
                </p:cTn>
              </p:par>
            </p:tnLst>
          </p:tmpl>
          <p:tmpl lvl="3">
            <p:tnLst>
              <p:par>
                <p:cTn presetID="9"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dissolve">
                      <p:cBhvr>
                        <p:cTn dur="500"/>
                        <p:tgtEl>
                          <p:spTgt spid="1027"/>
                        </p:tgtEl>
                      </p:cBhvr>
                    </p:animEffect>
                  </p:childTnLst>
                </p:cTn>
              </p:par>
            </p:tnLst>
          </p:tmpl>
          <p:tmpl lvl="4">
            <p:tnLst>
              <p:par>
                <p:cTn presetID="9"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dissolve">
                      <p:cBhvr>
                        <p:cTn dur="500"/>
                        <p:tgtEl>
                          <p:spTgt spid="1027"/>
                        </p:tgtEl>
                      </p:cBhvr>
                    </p:animEffect>
                  </p:childTnLst>
                </p:cTn>
              </p:par>
            </p:tnLst>
          </p:tmpl>
          <p:tmpl lvl="5">
            <p:tnLst>
              <p:par>
                <p:cTn presetID="9"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dissolve">
                      <p:cBhvr>
                        <p:cTn dur="500"/>
                        <p:tgtEl>
                          <p:spTgt spid="1027"/>
                        </p:tgtEl>
                      </p:cBhvr>
                    </p:animEffect>
                  </p:childTnLst>
                </p:cTn>
              </p:par>
            </p:tnLst>
          </p:tmpl>
        </p:tmplLst>
      </p:bldP>
    </p:bld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audio" Target="../media/audio2.wav"/><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slideLayout" Target="../slideLayouts/slideLayout31.xml"/><Relationship Id="rId1" Type="http://schemas.openxmlformats.org/officeDocument/2006/relationships/audio" Target="file:///D:\Proiecte%20istorie\Music&amp;video\marganmadalina.wav" TargetMode="External"/><Relationship Id="rId5" Type="http://schemas.openxmlformats.org/officeDocument/2006/relationships/image" Target="../media/image32.png"/><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audio" Target="../media/audio1.wav"/><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audio" Target="../media/audio1.wav"/><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audio" Target="../media/audio2.wav"/><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audio" Target="../media/audio2.wav"/><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audio" Target="../media/audio2.wav"/><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67.xml"/><Relationship Id="rId1" Type="http://schemas.openxmlformats.org/officeDocument/2006/relationships/audio" Target="file:///D:\Proiecte%20istorie\Music&amp;video\bogdanpopescu.mp3" TargetMode="Externa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6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file:///E:\Proiecte%20istorie\Prezentari%20totale\muzica1.mp3" TargetMode="External"/><Relationship Id="rId1" Type="http://schemas.openxmlformats.org/officeDocument/2006/relationships/audio" Target="file:///D:\Proiecte%20istorie\Music&amp;video\DarieDiana%20Musica.wav" TargetMode="External"/><Relationship Id="rId5" Type="http://schemas.openxmlformats.org/officeDocument/2006/relationships/image" Target="../media/image17.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audio" Target="../media/audio1.wav"/><Relationship Id="rId1" Type="http://schemas.openxmlformats.org/officeDocument/2006/relationships/slideLayout" Target="../slideLayouts/slideLayout69.xml"/><Relationship Id="rId4" Type="http://schemas.openxmlformats.org/officeDocument/2006/relationships/image" Target="../media/image43.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34.xml"/><Relationship Id="rId1" Type="http://schemas.openxmlformats.org/officeDocument/2006/relationships/audio" Target="file:///D:\Proiecte%20istorie\Music&amp;video\rautionela.mp3"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149.xml"/><Relationship Id="rId1" Type="http://schemas.openxmlformats.org/officeDocument/2006/relationships/audio" Target="file:///D:\Proiecte%20istorie\Music&amp;video\deaconurares.wav"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50.xml"/></Relationships>
</file>

<file path=ppt/slides/_rels/slide2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50.xml"/></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2.xml"/><Relationship Id="rId1" Type="http://schemas.openxmlformats.org/officeDocument/2006/relationships/audio" Target="file:///C:\Users\Bucata\Downloads\HAVASI%20&#8212;%20The%20Storm%20(Symphonic%20Concert%20Video).mp3" TargetMode="External"/><Relationship Id="rId4" Type="http://schemas.openxmlformats.org/officeDocument/2006/relationships/image" Target="../media/image19.png"/></Relationships>
</file>

<file path=ppt/slides/_rels/slide3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5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2.xml.rels><?xml version="1.0" encoding="UTF-8" standalone="yes"?>
<Relationships xmlns="http://schemas.openxmlformats.org/package/2006/relationships"><Relationship Id="rId3" Type="http://schemas.openxmlformats.org/officeDocument/2006/relationships/hyperlink" Target="https://ro.wikipedia.org/wiki/Woodrow_Wilson" TargetMode="External"/><Relationship Id="rId7" Type="http://schemas.openxmlformats.org/officeDocument/2006/relationships/image" Target="../media/image54.jpeg"/><Relationship Id="rId2" Type="http://schemas.openxmlformats.org/officeDocument/2006/relationships/hyperlink" Target="https://ro.wikipedia.org/wiki/Pre%C8%99edintele_Statelor_Unite_ale_Americii" TargetMode="External"/><Relationship Id="rId1" Type="http://schemas.openxmlformats.org/officeDocument/2006/relationships/slideLayout" Target="../slideLayouts/slideLayout45.xml"/><Relationship Id="rId6" Type="http://schemas.openxmlformats.org/officeDocument/2006/relationships/image" Target="../media/image53.jpeg"/><Relationship Id="rId5" Type="http://schemas.openxmlformats.org/officeDocument/2006/relationships/hyperlink" Target="https://ro.wikipedia.org/wiki/1917" TargetMode="External"/><Relationship Id="rId4" Type="http://schemas.openxmlformats.org/officeDocument/2006/relationships/hyperlink" Target="https://ro.wikipedia.org/wiki/Austro-Ungaria"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ro.wikipedia.org/wiki/1917" TargetMode="External"/><Relationship Id="rId2" Type="http://schemas.openxmlformats.org/officeDocument/2006/relationships/hyperlink" Target="https://ro.wikipedia.org/wiki/3_februarie" TargetMode="External"/><Relationship Id="rId1" Type="http://schemas.openxmlformats.org/officeDocument/2006/relationships/slideLayout" Target="../slideLayouts/slideLayout46.xml"/><Relationship Id="rId4" Type="http://schemas.openxmlformats.org/officeDocument/2006/relationships/image" Target="../media/image55.jpeg"/></Relationships>
</file>

<file path=ppt/slides/_rels/slide3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46.xml"/></Relationships>
</file>

<file path=ppt/slides/_rels/slide35.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hyperlink" Target="https://ro.wikipedia.org/wiki/Avia%C8%9Bie" TargetMode="External"/><Relationship Id="rId7" Type="http://schemas.openxmlformats.org/officeDocument/2006/relationships/image" Target="../media/image58.jpeg"/><Relationship Id="rId2" Type="http://schemas.openxmlformats.org/officeDocument/2006/relationships/hyperlink" Target="https://ro.wikipedia.org/wiki/Artilerie" TargetMode="External"/><Relationship Id="rId1" Type="http://schemas.openxmlformats.org/officeDocument/2006/relationships/slideLayout" Target="../slideLayouts/slideLayout46.xml"/><Relationship Id="rId6" Type="http://schemas.openxmlformats.org/officeDocument/2006/relationships/hyperlink" Target="https://ro.wikipedia.org/w/index.php?title=American_Expeditionary_Force&amp;action=edit&amp;redlink=1" TargetMode="External"/><Relationship Id="rId5" Type="http://schemas.openxmlformats.org/officeDocument/2006/relationships/hyperlink" Target="https://ro.wikipedia.org/wiki/John_J._Pershing" TargetMode="External"/><Relationship Id="rId4" Type="http://schemas.openxmlformats.org/officeDocument/2006/relationships/hyperlink" Target="https://ro.wikipedia.org/wiki/Geniu"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slideLayout" Target="../slideLayouts/slideLayout74.xml"/><Relationship Id="rId1" Type="http://schemas.openxmlformats.org/officeDocument/2006/relationships/audio" Target="file:///D:\Proiecte%20istorie\Music&amp;video\margaritvlad.mp3"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audio" Target="../media/audio2.wav"/><Relationship Id="rId1" Type="http://schemas.openxmlformats.org/officeDocument/2006/relationships/slideLayout" Target="../slideLayouts/slideLayout74.xml"/></Relationships>
</file>

<file path=ppt/slides/_rels/slide3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4.xml"/></Relationships>
</file>

<file path=ppt/slides/_rels/slide3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4.jpeg"/><Relationship Id="rId1" Type="http://schemas.openxmlformats.org/officeDocument/2006/relationships/slideLayout" Target="../slideLayouts/slideLayout74.xml"/></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6.xml"/><Relationship Id="rId1" Type="http://schemas.openxmlformats.org/officeDocument/2006/relationships/audio" Target="file:///C:\Users\Bucata\Downloads\HAVASI%20&#8212;%20The%20Storm%20(Symphonic%20Concert%20Video).mp3" TargetMode="External"/><Relationship Id="rId4" Type="http://schemas.openxmlformats.org/officeDocument/2006/relationships/image" Target="../media/image19.png"/></Relationships>
</file>

<file path=ppt/slides/_rels/slide4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4.xml"/></Relationships>
</file>

<file path=ppt/slides/_rels/slide4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slideLayout" Target="../slideLayouts/slideLayout83.xml"/><Relationship Id="rId1" Type="http://schemas.openxmlformats.org/officeDocument/2006/relationships/audio" Target="file:///D:\Proiecte%20istorie\Music&amp;video\madabuica.wav" TargetMode="External"/></Relationships>
</file>

<file path=ppt/slides/_rels/slide4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8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4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83.xml"/></Relationships>
</file>

<file path=ppt/slides/_rels/slide4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84.xml"/></Relationships>
</file>

<file path=ppt/slides/_rels/slide4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slideLayout" Target="../slideLayouts/slideLayout94.xml"/><Relationship Id="rId1" Type="http://schemas.openxmlformats.org/officeDocument/2006/relationships/audio" Target="file:///C:\Users\unu\Desktop\Proiecte%20istorie\Music&amp;video\Steriangeorgiana.mp3" TargetMode="External"/></Relationships>
</file>

<file path=ppt/slides/_rels/slide47.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05.xml"/></Relationships>
</file>

<file path=ppt/slides/_rels/slide48.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06.xml"/></Relationships>
</file>

<file path=ppt/slides/_rels/slide4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75.jpeg"/><Relationship Id="rId1" Type="http://schemas.openxmlformats.org/officeDocument/2006/relationships/slideLayout" Target="../slideLayouts/slideLayout97.xml"/></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2.xml"/><Relationship Id="rId1" Type="http://schemas.openxmlformats.org/officeDocument/2006/relationships/audio" Target="file:///C:\Users\Bucata\Downloads\HAVASI%20&#8212;%20The%20Storm%20(Symphonic%20Concert%20Video).mp3" TargetMode="External"/><Relationship Id="rId4" Type="http://schemas.openxmlformats.org/officeDocument/2006/relationships/image" Target="../media/image19.png"/></Relationships>
</file>

<file path=ppt/slides/_rels/slide50.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07.xml"/></Relationships>
</file>

<file path=ppt/slides/_rels/slide5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slideLayout" Target="../slideLayouts/slideLayout115.xml"/><Relationship Id="rId1" Type="http://schemas.openxmlformats.org/officeDocument/2006/relationships/audio" Target="file:///D:\Proiecte%20istorie\Music&amp;video\luiza.wav" TargetMode="External"/><Relationship Id="rId4" Type="http://schemas.openxmlformats.org/officeDocument/2006/relationships/image" Target="../media/image78.png"/></Relationships>
</file>

<file path=ppt/slides/_rels/slide5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13.xml"/></Relationships>
</file>

<file path=ppt/slides/_rels/slide5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audio" Target="../media/audio2.wav"/><Relationship Id="rId1" Type="http://schemas.openxmlformats.org/officeDocument/2006/relationships/slideLayout" Target="../slideLayouts/slideLayout11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5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slideLayout" Target="../slideLayouts/slideLayout121.xml"/><Relationship Id="rId1" Type="http://schemas.openxmlformats.org/officeDocument/2006/relationships/audio" Target="file:///D:\Proiecte%20istorie\Music&amp;video\borugabogdan.mp3"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slideLayout" Target="../slideLayouts/slideLayout128.xml"/><Relationship Id="rId1" Type="http://schemas.openxmlformats.org/officeDocument/2006/relationships/video" Target="NULL" TargetMode="External"/><Relationship Id="rId4" Type="http://schemas.openxmlformats.org/officeDocument/2006/relationships/image" Target="../media/image83.png"/></Relationships>
</file>

<file path=ppt/slides/_rels/slide57.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23.xml"/></Relationships>
</file>

<file path=ppt/slides/_rels/slide58.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21.xml"/></Relationships>
</file>

<file path=ppt/slides/_rels/slide5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slideLayout" Target="../slideLayouts/slideLayout138.xml"/><Relationship Id="rId1" Type="http://schemas.openxmlformats.org/officeDocument/2006/relationships/audio" Target="file:///D:\Proiecte%20istorie\Music&amp;video\cioramadalina.mp3" TargetMode="External"/><Relationship Id="rId4" Type="http://schemas.openxmlformats.org/officeDocument/2006/relationships/image" Target="../media/image87.png"/></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2.xml"/><Relationship Id="rId1" Type="http://schemas.openxmlformats.org/officeDocument/2006/relationships/audio" Target="file:///C:\Users\Bucata\Downloads\HAVASI%20&#8212;%20The%20Storm%20(Symphonic%20Concert%20Video).mp3" TargetMode="External"/><Relationship Id="rId6" Type="http://schemas.openxmlformats.org/officeDocument/2006/relationships/image" Target="../media/image19.png"/><Relationship Id="rId5" Type="http://schemas.openxmlformats.org/officeDocument/2006/relationships/image" Target="../media/image24.jpeg"/><Relationship Id="rId4" Type="http://schemas.openxmlformats.org/officeDocument/2006/relationships/image" Target="../media/image23.jpeg"/></Relationships>
</file>

<file path=ppt/slides/_rels/slide60.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41.xml"/></Relationships>
</file>

<file path=ppt/slides/_rels/slide61.xml.rels><?xml version="1.0" encoding="UTF-8" standalone="yes"?>
<Relationships xmlns="http://schemas.openxmlformats.org/package/2006/relationships"><Relationship Id="rId3" Type="http://schemas.openxmlformats.org/officeDocument/2006/relationships/hyperlink" Target="https://ro.wikipedia.org/wiki/Genera%C8%9Bia_pierdut%C4%83" TargetMode="External"/><Relationship Id="rId2" Type="http://schemas.openxmlformats.org/officeDocument/2006/relationships/image" Target="../media/image89.jpeg"/><Relationship Id="rId1" Type="http://schemas.openxmlformats.org/officeDocument/2006/relationships/slideLayout" Target="../slideLayouts/slideLayout139.xml"/></Relationships>
</file>

<file path=ppt/slides/_rels/slide62.xml.rels><?xml version="1.0" encoding="UTF-8" standalone="yes"?>
<Relationships xmlns="http://schemas.openxmlformats.org/package/2006/relationships"><Relationship Id="rId3" Type="http://schemas.openxmlformats.org/officeDocument/2006/relationships/hyperlink" Target="https://ro.wikipedia.org/w/index.php?title=Morm%C3%A2nt_al_soldatului_necunoscut&amp;action=edit&amp;redlink=1" TargetMode="External"/><Relationship Id="rId7" Type="http://schemas.openxmlformats.org/officeDocument/2006/relationships/image" Target="../media/image91.jpeg"/><Relationship Id="rId2" Type="http://schemas.openxmlformats.org/officeDocument/2006/relationships/hyperlink" Target="https://ro.wikipedia.org/w/index.php?title=Memorial_de_r%C4%83zboi&amp;action=edit&amp;redlink=1" TargetMode="External"/><Relationship Id="rId1" Type="http://schemas.openxmlformats.org/officeDocument/2006/relationships/slideLayout" Target="../slideLayouts/slideLayout145.xml"/><Relationship Id="rId6" Type="http://schemas.openxmlformats.org/officeDocument/2006/relationships/hyperlink" Target="https://ro.wikipedia.org/wiki/Fran%C8%9Ba" TargetMode="External"/><Relationship Id="rId5" Type="http://schemas.openxmlformats.org/officeDocument/2006/relationships/hyperlink" Target="https://ro.wikipedia.org/w/index.php?title=Champagne_(provincie)&amp;action=edit&amp;redlink=1" TargetMode="External"/><Relationship Id="rId4" Type="http://schemas.openxmlformats.org/officeDocument/2006/relationships/image" Target="../media/image90.jpeg"/></Relationships>
</file>

<file path=ppt/slides/_rels/slide6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138.xml"/></Relationships>
</file>

<file path=ppt/slides/_rels/slide6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audio" Target="../media/audio3.wav"/><Relationship Id="rId1" Type="http://schemas.openxmlformats.org/officeDocument/2006/relationships/slideLayout" Target="../slideLayouts/slideLayout139.xml"/></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12.xml"/><Relationship Id="rId1" Type="http://schemas.openxmlformats.org/officeDocument/2006/relationships/audio" Target="file:///D:\Proiecte%20istorie\Music&amp;video\andritaandreea.mp3" TargetMode="Externa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hyperlink" Target="https://ro.wikipedia.org/wiki/Verdun" TargetMode="External"/><Relationship Id="rId3" Type="http://schemas.openxmlformats.org/officeDocument/2006/relationships/hyperlink" Target="https://ro.wikipedia.org/wiki/1916" TargetMode="External"/><Relationship Id="rId7" Type="http://schemas.openxmlformats.org/officeDocument/2006/relationships/hyperlink" Target="https://ro.wikipedia.org/wiki/Prima_b%C4%83t%C4%83lie_de_pe_Marna" TargetMode="External"/><Relationship Id="rId2" Type="http://schemas.openxmlformats.org/officeDocument/2006/relationships/hyperlink" Target="https://ro.wikipedia.org/wiki/21_februarie" TargetMode="External"/><Relationship Id="rId1" Type="http://schemas.openxmlformats.org/officeDocument/2006/relationships/slideLayout" Target="../slideLayouts/slideLayout13.xml"/><Relationship Id="rId6" Type="http://schemas.openxmlformats.org/officeDocument/2006/relationships/hyperlink" Target="https://ro.wikipedia.org/wiki/B%C4%83t%C4%83lia_de_la_Verdun" TargetMode="External"/><Relationship Id="rId5" Type="http://schemas.openxmlformats.org/officeDocument/2006/relationships/hyperlink" Target="https://ro.wikipedia.org/wiki/Primul_R%C4%83zboi_Mondial" TargetMode="External"/><Relationship Id="rId4" Type="http://schemas.openxmlformats.org/officeDocument/2006/relationships/hyperlink" Target="https://ro.wikipedia.org/wiki/21_iulie" TargetMode="External"/><Relationship Id="rId9" Type="http://schemas.openxmlformats.org/officeDocument/2006/relationships/hyperlink" Target="https://ro.wikipedia.org/w/index.php?title=Robert_Nivelle&amp;action=edit&amp;redlink=1"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ro.wikipedia.org/wiki/1915" TargetMode="External"/><Relationship Id="rId2" Type="http://schemas.openxmlformats.org/officeDocument/2006/relationships/hyperlink" Target="https://ro.wikipedia.org/wiki/1914" TargetMode="External"/><Relationship Id="rId1" Type="http://schemas.openxmlformats.org/officeDocument/2006/relationships/slideLayout" Target="../slideLayouts/slideLayout15.xml"/><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1219200"/>
            <a:ext cx="8305800" cy="4038600"/>
          </a:xfrm>
        </p:spPr>
        <p:txBody>
          <a:bodyPr/>
          <a:lstStyle/>
          <a:p>
            <a:r>
              <a:rPr lang="en-CA" dirty="0" err="1" smtClean="0"/>
              <a:t>Momente</a:t>
            </a:r>
            <a:r>
              <a:rPr lang="en-CA" dirty="0" smtClean="0"/>
              <a:t> decisive </a:t>
            </a:r>
            <a:r>
              <a:rPr lang="ro-RO" dirty="0" err="1" smtClean="0"/>
              <a:t>ş</a:t>
            </a:r>
            <a:r>
              <a:rPr lang="en-CA" dirty="0" err="1" smtClean="0"/>
              <a:t>i</a:t>
            </a:r>
            <a:r>
              <a:rPr lang="en-CA" dirty="0" smtClean="0"/>
              <a:t> </a:t>
            </a:r>
            <a:r>
              <a:rPr lang="en-CA" dirty="0" err="1" smtClean="0"/>
              <a:t>impresionante</a:t>
            </a:r>
            <a:r>
              <a:rPr lang="en-CA" dirty="0" smtClean="0"/>
              <a:t> , </a:t>
            </a:r>
            <a:r>
              <a:rPr lang="en-CA" dirty="0" err="1" smtClean="0"/>
              <a:t>interesele</a:t>
            </a:r>
            <a:r>
              <a:rPr lang="en-CA" dirty="0" smtClean="0"/>
              <a:t> </a:t>
            </a:r>
            <a:r>
              <a:rPr lang="ro-RO" dirty="0" smtClean="0"/>
              <a:t>ţărilor participante , cauze si efecte</a:t>
            </a:r>
          </a:p>
          <a:p>
            <a:endParaRPr lang="ro-RO" dirty="0" smtClean="0"/>
          </a:p>
          <a:p>
            <a:r>
              <a:rPr lang="ro-RO" dirty="0" smtClean="0"/>
              <a:t>Prezentare realizata de elevii clasei a X-a G ai Colegiului Naţional ,,Ecaterina Teodoroiu”, îndrumaţi de către</a:t>
            </a:r>
          </a:p>
          <a:p>
            <a:r>
              <a:rPr lang="ro-RO" dirty="0" smtClean="0"/>
              <a:t>profesor-doctor în istorie Gheorghe Nichifor</a:t>
            </a:r>
          </a:p>
          <a:p>
            <a:endParaRPr lang="ro-RO" dirty="0" smtClean="0"/>
          </a:p>
          <a:p>
            <a:endParaRPr lang="ro-RO" dirty="0" smtClean="0"/>
          </a:p>
          <a:p>
            <a:endParaRPr lang="en-CA" dirty="0" smtClean="0"/>
          </a:p>
          <a:p>
            <a:endParaRPr lang="ro-RO" dirty="0"/>
          </a:p>
        </p:txBody>
      </p:sp>
      <p:sp>
        <p:nvSpPr>
          <p:cNvPr id="2" name="Title 1"/>
          <p:cNvSpPr>
            <a:spLocks noGrp="1"/>
          </p:cNvSpPr>
          <p:nvPr>
            <p:ph type="ctrTitle"/>
          </p:nvPr>
        </p:nvSpPr>
        <p:spPr>
          <a:xfrm>
            <a:off x="762000" y="-152400"/>
            <a:ext cx="7772400" cy="1470025"/>
          </a:xfrm>
        </p:spPr>
        <p:txBody>
          <a:bodyPr/>
          <a:lstStyle/>
          <a:p>
            <a:r>
              <a:rPr lang="en-CA" dirty="0" err="1" smtClean="0"/>
              <a:t>Primul</a:t>
            </a:r>
            <a:r>
              <a:rPr lang="en-CA" dirty="0" smtClean="0"/>
              <a:t> r</a:t>
            </a:r>
            <a:r>
              <a:rPr lang="ro-RO" dirty="0" smtClean="0"/>
              <a:t>ă</a:t>
            </a:r>
            <a:r>
              <a:rPr lang="en-CA" dirty="0" err="1" smtClean="0"/>
              <a:t>zboi</a:t>
            </a:r>
            <a:r>
              <a:rPr lang="en-CA" dirty="0" smtClean="0"/>
              <a:t> </a:t>
            </a:r>
            <a:r>
              <a:rPr lang="en-CA" dirty="0" err="1" smtClean="0"/>
              <a:t>mondial</a:t>
            </a:r>
            <a:endParaRPr lang="ro-RO" dirty="0"/>
          </a:p>
        </p:txBody>
      </p:sp>
      <p:pic>
        <p:nvPicPr>
          <p:cNvPr id="1028" name="Picture 4" descr="C:\Users\Sandi\Downloads\13161272_489717811221395_1001857146_o.jpg"/>
          <p:cNvPicPr>
            <a:picLocks noChangeAspect="1" noChangeArrowheads="1"/>
          </p:cNvPicPr>
          <p:nvPr/>
        </p:nvPicPr>
        <p:blipFill>
          <a:blip r:embed="rId3">
            <a:lum bright="30000" contrast="30000"/>
          </a:blip>
          <a:srcRect/>
          <a:stretch>
            <a:fillRect/>
          </a:stretch>
        </p:blipFill>
        <p:spPr bwMode="auto">
          <a:xfrm>
            <a:off x="381000" y="3733800"/>
            <a:ext cx="8458200" cy="2851664"/>
          </a:xfrm>
          <a:prstGeom prst="rect">
            <a:avLst/>
          </a:prstGeom>
          <a:ln>
            <a:noFill/>
          </a:ln>
          <a:effectLst>
            <a:softEdge rad="112500"/>
          </a:effectLst>
        </p:spPr>
      </p:pic>
    </p:spTree>
  </p:cSld>
  <p:clrMapOvr>
    <a:masterClrMapping/>
  </p:clrMapOvr>
  <p:transition>
    <p:fade thruBlk="1"/>
    <p:sndAc>
      <p:stSnd>
        <p:snd r:embed="rId2" name="bomb.wav" builtIn="1"/>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circle(in)">
                                      <p:cBhvr>
                                        <p:cTn id="7" dur="2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ubstituent imagine 4" descr="12998269_1562668507397229_7613357980147400583_o.jpg"/>
          <p:cNvPicPr>
            <a:picLocks noGrp="1" noChangeAspect="1"/>
          </p:cNvPicPr>
          <p:nvPr>
            <p:ph type="pic" idx="1"/>
          </p:nvPr>
        </p:nvPicPr>
        <p:blipFill>
          <a:blip r:embed="rId3"/>
          <a:srcRect l="7132" r="7132"/>
          <a:stretch>
            <a:fillRect/>
          </a:stretch>
        </p:blipFill>
        <p:spPr>
          <a:xfrm>
            <a:off x="228600" y="0"/>
            <a:ext cx="6781800" cy="4274234"/>
          </a:xfrm>
        </p:spPr>
      </p:pic>
      <p:sp>
        <p:nvSpPr>
          <p:cNvPr id="3" name="Titlu 2"/>
          <p:cNvSpPr>
            <a:spLocks noGrp="1"/>
          </p:cNvSpPr>
          <p:nvPr>
            <p:ph type="title"/>
          </p:nvPr>
        </p:nvSpPr>
        <p:spPr>
          <a:xfrm>
            <a:off x="1524000" y="4876800"/>
            <a:ext cx="5867400" cy="522288"/>
          </a:xfrm>
        </p:spPr>
        <p:txBody>
          <a:bodyPr>
            <a:normAutofit fontScale="90000"/>
          </a:bodyPr>
          <a:lstStyle/>
          <a:p>
            <a:r>
              <a:rPr lang="vi-VN" dirty="0" smtClean="0"/>
              <a:t>Bătălia de la Verdun a fost cea mai lungă din cadrul Primului Război Mondial</a:t>
            </a:r>
            <a:endParaRPr lang="ro-RO" dirty="0"/>
          </a:p>
        </p:txBody>
      </p:sp>
      <p:sp>
        <p:nvSpPr>
          <p:cNvPr id="4" name="Substituent text 3"/>
          <p:cNvSpPr>
            <a:spLocks noGrp="1"/>
          </p:cNvSpPr>
          <p:nvPr>
            <p:ph type="body" sz="half" idx="2"/>
          </p:nvPr>
        </p:nvSpPr>
        <p:spPr>
          <a:xfrm>
            <a:off x="381000" y="5533218"/>
            <a:ext cx="8001000" cy="768350"/>
          </a:xfrm>
        </p:spPr>
        <p:txBody>
          <a:bodyPr>
            <a:noAutofit/>
          </a:bodyPr>
          <a:lstStyle/>
          <a:p>
            <a:r>
              <a:rPr lang="vi-VN" sz="2400" dirty="0" smtClean="0"/>
              <a:t>Lupta de la Verdun a durat nu mai puțin de 300 de zile, lăsând în urmă peste 800.000 de victime din rândul soldaților. </a:t>
            </a:r>
            <a:endParaRPr lang="ro-RO" sz="2400" dirty="0"/>
          </a:p>
        </p:txBody>
      </p:sp>
    </p:spTree>
  </p:cSld>
  <p:clrMapOvr>
    <a:masterClrMapping/>
  </p:clrMapOvr>
  <p:transition spd="slow">
    <p:dissolve/>
    <p:sndAc>
      <p:stSnd>
        <p:snd r:embed="rId2" name="explode.wav" builtIn="1"/>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a:xfrm>
            <a:off x="1219200" y="5715000"/>
            <a:ext cx="7696200" cy="914400"/>
          </a:xfrm>
        </p:spPr>
        <p:txBody>
          <a:bodyPr>
            <a:normAutofit/>
          </a:bodyPr>
          <a:lstStyle/>
          <a:p>
            <a:r>
              <a:rPr lang="vi-VN" sz="1800" dirty="0" smtClean="0"/>
              <a:t>.</a:t>
            </a:r>
            <a:endParaRPr lang="ro-RO" sz="1800" dirty="0"/>
          </a:p>
        </p:txBody>
      </p:sp>
      <p:sp>
        <p:nvSpPr>
          <p:cNvPr id="3" name="Substituent text 2"/>
          <p:cNvSpPr>
            <a:spLocks noGrp="1"/>
          </p:cNvSpPr>
          <p:nvPr>
            <p:ph type="body" idx="1"/>
          </p:nvPr>
        </p:nvSpPr>
        <p:spPr/>
        <p:txBody>
          <a:bodyPr/>
          <a:lstStyle/>
          <a:p>
            <a:r>
              <a:rPr lang="en-CA" dirty="0" smtClean="0"/>
              <a:t>       </a:t>
            </a:r>
            <a:r>
              <a:rPr lang="ro-RO" dirty="0" smtClean="0"/>
              <a:t>Câmpul de luptă in 1914</a:t>
            </a:r>
            <a:r>
              <a:rPr lang="en-US" dirty="0" smtClean="0"/>
              <a:t>-</a:t>
            </a:r>
            <a:r>
              <a:rPr lang="ro-RO" dirty="0" smtClean="0"/>
              <a:t>1915</a:t>
            </a:r>
            <a:endParaRPr lang="ro-RO" dirty="0"/>
          </a:p>
        </p:txBody>
      </p:sp>
      <p:sp>
        <p:nvSpPr>
          <p:cNvPr id="4" name="Substituent text 3"/>
          <p:cNvSpPr>
            <a:spLocks noGrp="1"/>
          </p:cNvSpPr>
          <p:nvPr>
            <p:ph type="body" sz="half" idx="3"/>
          </p:nvPr>
        </p:nvSpPr>
        <p:spPr/>
        <p:txBody>
          <a:bodyPr/>
          <a:lstStyle/>
          <a:p>
            <a:r>
              <a:rPr lang="en-US" dirty="0" smtClean="0"/>
              <a:t>               C</a:t>
            </a:r>
            <a:r>
              <a:rPr lang="ro-RO" dirty="0" smtClean="0"/>
              <a:t>â</a:t>
            </a:r>
            <a:r>
              <a:rPr lang="en-US" dirty="0" err="1" smtClean="0"/>
              <a:t>mpul</a:t>
            </a:r>
            <a:r>
              <a:rPr lang="en-US" dirty="0" smtClean="0"/>
              <a:t> de </a:t>
            </a:r>
            <a:r>
              <a:rPr lang="en-US" dirty="0" err="1" smtClean="0"/>
              <a:t>lupt</a:t>
            </a:r>
            <a:r>
              <a:rPr lang="ro-RO" dirty="0" smtClean="0"/>
              <a:t>ă</a:t>
            </a:r>
            <a:r>
              <a:rPr lang="en-US" dirty="0" smtClean="0"/>
              <a:t>  </a:t>
            </a:r>
            <a:r>
              <a:rPr lang="en-US" dirty="0" err="1" smtClean="0"/>
              <a:t>azi</a:t>
            </a:r>
            <a:r>
              <a:rPr lang="en-US" dirty="0" smtClean="0"/>
              <a:t> </a:t>
            </a:r>
            <a:endParaRPr lang="ro-RO" dirty="0"/>
          </a:p>
        </p:txBody>
      </p:sp>
      <p:pic>
        <p:nvPicPr>
          <p:cNvPr id="8" name="Substituent conținut 7" descr="13010634_1562668264063920_1137796821247832053_n.jpg"/>
          <p:cNvPicPr>
            <a:picLocks noGrp="1" noChangeAspect="1"/>
          </p:cNvPicPr>
          <p:nvPr>
            <p:ph sz="quarter" idx="2"/>
          </p:nvPr>
        </p:nvPicPr>
        <p:blipFill>
          <a:blip r:embed="rId2"/>
          <a:stretch>
            <a:fillRect/>
          </a:stretch>
        </p:blipFill>
        <p:spPr>
          <a:xfrm>
            <a:off x="228600" y="1676402"/>
            <a:ext cx="4291012" cy="3810000"/>
          </a:xfrm>
        </p:spPr>
      </p:pic>
      <p:pic>
        <p:nvPicPr>
          <p:cNvPr id="7" name="Substituent conținut 6" descr="220px-Battelfield_Verdun.JPG"/>
          <p:cNvPicPr>
            <a:picLocks noGrp="1" noChangeAspect="1"/>
          </p:cNvPicPr>
          <p:nvPr>
            <p:ph sz="quarter" idx="4"/>
          </p:nvPr>
        </p:nvPicPr>
        <p:blipFill>
          <a:blip r:embed="rId3"/>
          <a:stretch>
            <a:fillRect/>
          </a:stretch>
        </p:blipFill>
        <p:spPr>
          <a:xfrm>
            <a:off x="4724407" y="1600200"/>
            <a:ext cx="4193647" cy="3810000"/>
          </a:xfrm>
        </p:spPr>
      </p:pic>
    </p:spTree>
  </p:cSld>
  <p:clrMapOvr>
    <a:masterClrMapping/>
  </p:clrMapOvr>
  <p:transition spd="slow">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a:xfrm>
            <a:off x="1071538" y="5000636"/>
            <a:ext cx="7215238" cy="571504"/>
          </a:xfrm>
        </p:spPr>
        <p:txBody>
          <a:bodyPr>
            <a:prstTxWarp prst="textWave2">
              <a:avLst/>
            </a:prstTxWarp>
            <a:noAutofit/>
          </a:bodyPr>
          <a:lstStyle/>
          <a:p>
            <a:r>
              <a:rPr lang="en-US" sz="4000" dirty="0" smtClean="0"/>
              <a:t>CEA MAI SANGEROASA BATALIE</a:t>
            </a:r>
            <a:endParaRPr lang="en-US" sz="4000" dirty="0"/>
          </a:p>
        </p:txBody>
      </p:sp>
      <p:pic>
        <p:nvPicPr>
          <p:cNvPr id="5" name="Substituent imagine 4" descr="verdun.jpg"/>
          <p:cNvPicPr>
            <a:picLocks noGrp="1" noChangeAspect="1"/>
          </p:cNvPicPr>
          <p:nvPr>
            <p:ph type="pic" idx="1"/>
          </p:nvPr>
        </p:nvPicPr>
        <p:blipFill>
          <a:blip r:embed="rId4"/>
          <a:srcRect l="9333" r="9333"/>
          <a:stretch>
            <a:fillRect/>
          </a:stretch>
        </p:blipFill>
        <p:spPr>
          <a:xfrm>
            <a:off x="0" y="10"/>
            <a:ext cx="9144000" cy="47275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Substituent text 3"/>
          <p:cNvSpPr>
            <a:spLocks noGrp="1"/>
          </p:cNvSpPr>
          <p:nvPr>
            <p:ph type="body" sz="half" idx="2"/>
          </p:nvPr>
        </p:nvSpPr>
        <p:spPr>
          <a:xfrm>
            <a:off x="4714876" y="6215082"/>
            <a:ext cx="4286280" cy="428628"/>
          </a:xfrm>
        </p:spPr>
        <p:txBody>
          <a:bodyPr>
            <a:noAutofit/>
          </a:bodyPr>
          <a:lstStyle/>
          <a:p>
            <a:r>
              <a:rPr lang="en-US" sz="1800" dirty="0" smtClean="0"/>
              <a:t>ELEVA: PISTOLEA CONSTANTINA-MADALINA</a:t>
            </a:r>
            <a:endParaRPr lang="en-US" sz="1800" dirty="0"/>
          </a:p>
        </p:txBody>
      </p:sp>
      <p:pic>
        <p:nvPicPr>
          <p:cNvPr id="6" name="marganmadalina.wav">
            <a:hlinkClick r:id="" action="ppaction://media"/>
          </p:cNvPr>
          <p:cNvPicPr>
            <a:picLocks noRot="1" noChangeAspect="1"/>
          </p:cNvPicPr>
          <p:nvPr>
            <a:audioFile r:link="rId1"/>
          </p:nvPr>
        </p:nvPicPr>
        <p:blipFill>
          <a:blip r:embed="rId5"/>
          <a:stretch>
            <a:fillRect/>
          </a:stretch>
        </p:blipFill>
        <p:spPr>
          <a:xfrm>
            <a:off x="533400" y="6019800"/>
            <a:ext cx="304800" cy="304800"/>
          </a:xfrm>
          <a:prstGeom prst="rect">
            <a:avLst/>
          </a:prstGeom>
        </p:spPr>
      </p:pic>
    </p:spTree>
  </p:cSld>
  <p:clrMapOvr>
    <a:masterClrMapping/>
  </p:clrMapOvr>
  <p:transition advClick="0" advTm="3000">
    <p:cover dir="d"/>
    <p:sndAc>
      <p:stSnd>
        <p:snd r:embed="rId3" name="explode.wav" builtIn="1"/>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u 5"/>
          <p:cNvSpPr>
            <a:spLocks noGrp="1"/>
          </p:cNvSpPr>
          <p:nvPr>
            <p:ph type="title"/>
          </p:nvPr>
        </p:nvSpPr>
        <p:spPr/>
        <p:txBody>
          <a:bodyPr>
            <a:normAutofit fontScale="90000"/>
          </a:bodyPr>
          <a:lstStyle/>
          <a:p>
            <a:r>
              <a:rPr lang="en-US" sz="2400" dirty="0" smtClean="0"/>
              <a:t>B</a:t>
            </a:r>
            <a:r>
              <a:rPr lang="vi-VN" sz="2400" dirty="0" smtClean="0"/>
              <a:t>ătălia </a:t>
            </a:r>
            <a:r>
              <a:rPr lang="vi-VN" sz="2400" dirty="0"/>
              <a:t>de la Verdun </a:t>
            </a:r>
            <a:r>
              <a:rPr lang="vi-VN" sz="2400" b="0" dirty="0"/>
              <a:t>(21 februarie 1916 - 21 iulie 1916) </a:t>
            </a:r>
            <a:endParaRPr lang="en-US" sz="2400" dirty="0"/>
          </a:p>
        </p:txBody>
      </p:sp>
      <p:pic>
        <p:nvPicPr>
          <p:cNvPr id="10" name="Substituent conținut 9" descr="800px-french-trench-battle_06427200.jpg"/>
          <p:cNvPicPr>
            <a:picLocks noGrp="1" noChangeAspect="1"/>
          </p:cNvPicPr>
          <p:nvPr>
            <p:ph idx="1"/>
          </p:nvPr>
        </p:nvPicPr>
        <p:blipFill>
          <a:blip r:embed="rId3"/>
          <a:stretch>
            <a:fillRect/>
          </a:stretch>
        </p:blipFill>
        <p:spPr>
          <a:xfrm>
            <a:off x="4762502" y="2"/>
            <a:ext cx="4381500" cy="4357694"/>
          </a:xfrm>
          <a:prstGeom prst="rect">
            <a:avLst/>
          </a:prstGeom>
          <a:ln>
            <a:noFill/>
          </a:ln>
          <a:effectLst>
            <a:softEdge rad="112500"/>
          </a:effectLst>
        </p:spPr>
      </p:pic>
      <p:sp>
        <p:nvSpPr>
          <p:cNvPr id="9" name="Substituent text 8"/>
          <p:cNvSpPr>
            <a:spLocks noGrp="1"/>
          </p:cNvSpPr>
          <p:nvPr>
            <p:ph type="body" sz="half" idx="2"/>
          </p:nvPr>
        </p:nvSpPr>
        <p:spPr>
          <a:xfrm>
            <a:off x="214282" y="1643050"/>
            <a:ext cx="4357718" cy="4786346"/>
          </a:xfrm>
        </p:spPr>
        <p:txBody>
          <a:bodyPr>
            <a:noAutofit/>
          </a:bodyPr>
          <a:lstStyle/>
          <a:p>
            <a:r>
              <a:rPr lang="en-US" b="1" dirty="0" smtClean="0"/>
              <a:t>A </a:t>
            </a:r>
            <a:r>
              <a:rPr lang="en-US" b="1" dirty="0" err="1" smtClean="0"/>
              <a:t>fost</a:t>
            </a:r>
            <a:r>
              <a:rPr lang="en-US" b="1" dirty="0" smtClean="0"/>
              <a:t> </a:t>
            </a:r>
            <a:r>
              <a:rPr lang="vi-VN" b="1" dirty="0" smtClean="0"/>
              <a:t>al </a:t>
            </a:r>
            <a:r>
              <a:rPr lang="vi-VN" b="1" dirty="0"/>
              <a:t>doilea moment crucial al Primului Război Mondial, iar victoria a avut un </a:t>
            </a:r>
            <a:r>
              <a:rPr lang="vi-VN" b="1" u="sng" dirty="0"/>
              <a:t>efect moral enorm</a:t>
            </a:r>
            <a:r>
              <a:rPr lang="vi-VN" b="1" dirty="0"/>
              <a:t>. În anul 1916 războiul trecuse deja de la faza ofensivă la cea defensivă, de rezistenţă, iar luptele se mutaseră în tranşee. În jurul Verdunului erau douăzeci de fortificatii majore şi altele patruzeci mai mici care protejau </a:t>
            </a:r>
            <a:r>
              <a:rPr lang="vi-VN" b="1" dirty="0" smtClean="0"/>
              <a:t>grani</a:t>
            </a:r>
            <a:r>
              <a:rPr lang="en-US" b="1" dirty="0" err="1" smtClean="0"/>
              <a:t>ta</a:t>
            </a:r>
            <a:r>
              <a:rPr lang="en-US" b="1" dirty="0" smtClean="0"/>
              <a:t> de </a:t>
            </a:r>
            <a:r>
              <a:rPr lang="en-US" b="1" dirty="0" err="1" smtClean="0"/>
              <a:t>est</a:t>
            </a:r>
            <a:r>
              <a:rPr lang="en-US" b="1" dirty="0" smtClean="0"/>
              <a:t> a </a:t>
            </a:r>
            <a:r>
              <a:rPr lang="en-US" b="1" dirty="0" err="1" smtClean="0"/>
              <a:t>Frantei</a:t>
            </a:r>
            <a:r>
              <a:rPr lang="en-US" b="1" dirty="0" smtClean="0"/>
              <a:t>.</a:t>
            </a:r>
          </a:p>
          <a:p>
            <a:r>
              <a:rPr lang="vi-VN" b="1" dirty="0" smtClean="0"/>
              <a:t>Germanii </a:t>
            </a:r>
            <a:r>
              <a:rPr lang="vi-VN" b="1" dirty="0"/>
              <a:t>cunoşteau rolul Verdunului de simbol al rezistenţei, intenţionau însă prin strategia dezvoltată de şeful Statului Major german Erich von Falkenhayn să atace la Verdun într-o lupta de uzură care să provoace pagube cât mai mari armatei franceze, slăbită de cei doi ani de război şi la limita posibilităților </a:t>
            </a:r>
            <a:r>
              <a:rPr lang="vi-VN" b="1" dirty="0" smtClean="0"/>
              <a:t>sal</a:t>
            </a:r>
            <a:r>
              <a:rPr lang="en-US" b="1" dirty="0" smtClean="0"/>
              <a:t>e</a:t>
            </a:r>
            <a:r>
              <a:rPr lang="vi-VN" b="1" dirty="0" smtClean="0"/>
              <a:t>. </a:t>
            </a:r>
            <a:r>
              <a:rPr lang="vi-VN" b="1" dirty="0"/>
              <a:t>Nemţii intenţionau să atragă trupele franceze în contra-atacuri şi contra-ofensive şi să le distrugă sub focul masiv al artileriei grele , alimentată cu mari cantităţi de muniţie aduse pe căile ferate care ajungeau </a:t>
            </a:r>
            <a:r>
              <a:rPr lang="vi-VN" b="1" u="sng" dirty="0"/>
              <a:t>chiar la 24 de kilometri de linia frontului</a:t>
            </a:r>
            <a:r>
              <a:rPr lang="vi-VN" b="1" u="sng" dirty="0" smtClean="0"/>
              <a:t>.</a:t>
            </a:r>
            <a:endParaRPr lang="vi-VN" b="1" u="sng" dirty="0"/>
          </a:p>
        </p:txBody>
      </p:sp>
    </p:spTree>
  </p:cSld>
  <p:clrMapOvr>
    <a:masterClrMapping/>
  </p:clrMapOvr>
  <p:transition advClick="0" advTm="4000">
    <p:wipe dir="r"/>
    <p:sndAc>
      <p:stSnd>
        <p:snd r:embed="rId2" name="bomb.wav" builtIn="1"/>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amond(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reptunghi 4"/>
          <p:cNvSpPr/>
          <p:nvPr/>
        </p:nvSpPr>
        <p:spPr>
          <a:xfrm>
            <a:off x="285720" y="2643183"/>
            <a:ext cx="8072494" cy="3693282"/>
          </a:xfrm>
          <a:prstGeom prst="rect">
            <a:avLst/>
          </a:prstGeom>
        </p:spPr>
        <p:txBody>
          <a:bodyPr wrap="square" lIns="91400" tIns="45702" rIns="91400" bIns="45702">
            <a:spAutoFit/>
          </a:bodyPr>
          <a:lstStyle/>
          <a:p>
            <a:r>
              <a:rPr lang="vi-VN" b="1" dirty="0" smtClean="0"/>
              <a:t>21 februarie 1916, ora 7:15. </a:t>
            </a:r>
            <a:r>
              <a:rPr lang="vi-VN" dirty="0" smtClean="0"/>
              <a:t>Bătălia a început la </a:t>
            </a:r>
            <a:r>
              <a:rPr lang="vi-VN" u="sng" dirty="0" smtClean="0"/>
              <a:t>Le Bois Des Caures</a:t>
            </a:r>
            <a:r>
              <a:rPr lang="vi-VN" dirty="0" smtClean="0"/>
              <a:t>, lângă Verdun, şi timp de 9 ore germanii au bombardat frontul cu 2 milioane de obuze. </a:t>
            </a:r>
            <a:r>
              <a:rPr lang="vi-VN" dirty="0" smtClean="0">
                <a:solidFill>
                  <a:srgbClr val="FF0000"/>
                </a:solidFill>
              </a:rPr>
              <a:t> A fost doar începutul masacrului.</a:t>
            </a:r>
          </a:p>
          <a:p>
            <a:r>
              <a:rPr lang="vi-VN" dirty="0" smtClean="0"/>
              <a:t>Până la sfârşitul lunii martie artileria germana a provocat inamicului pierderi cel puţin tot atât de grele ca şi cele proprii. În plus, începutul, la 1 iulie 1916, a  bătăliei de pe Somme, a forţat armata germană să aducă trupe de la Verdun, slăbind astfel presiunea asupra armatei franceze.</a:t>
            </a:r>
          </a:p>
          <a:p>
            <a:r>
              <a:rPr lang="vi-VN" dirty="0" smtClean="0"/>
              <a:t>Câmpul de bătălie a fost nu mai mare de 10 km pătraţi şi din punct de vedere strategic, spun istoricii războiului, şi nu poate exista nici o justificare pentru pierderile atroce suferite de ambele părţi, decât faptul că batălia a degenerat într-o chestiune de prestigiu atât pentru francezi cât şi pentru germani.</a:t>
            </a:r>
          </a:p>
          <a:p>
            <a:r>
              <a:rPr lang="vi-VN" dirty="0" smtClean="0"/>
              <a:t>Istoricii războiului spun ca în bătălia de la Verdun s-au tras peste 14 milioane de obuze. Câte </a:t>
            </a:r>
            <a:r>
              <a:rPr lang="vi-VN" dirty="0" smtClean="0">
                <a:solidFill>
                  <a:srgbClr val="FF0000"/>
                </a:solidFill>
              </a:rPr>
              <a:t>200 pentru fiecare victimă.</a:t>
            </a:r>
          </a:p>
        </p:txBody>
      </p:sp>
      <p:pic>
        <p:nvPicPr>
          <p:cNvPr id="6" name="Imagine 5" descr="aanval01_62198100 (1).jpg"/>
          <p:cNvPicPr>
            <a:picLocks noChangeAspect="1"/>
          </p:cNvPicPr>
          <p:nvPr/>
        </p:nvPicPr>
        <p:blipFill>
          <a:blip r:embed="rId3"/>
          <a:stretch>
            <a:fillRect/>
          </a:stretch>
        </p:blipFill>
        <p:spPr>
          <a:xfrm>
            <a:off x="0" y="2"/>
            <a:ext cx="9144000" cy="2476500"/>
          </a:xfrm>
          <a:prstGeom prst="rect">
            <a:avLst/>
          </a:prstGeom>
        </p:spPr>
      </p:pic>
    </p:spTree>
  </p:cSld>
  <p:clrMapOvr>
    <a:masterClrMapping/>
  </p:clrMapOvr>
  <p:transition>
    <p:zoom/>
    <p:sndAc>
      <p:stSnd>
        <p:snd r:embed="rId2" name="bomb.wav" builtIn="1"/>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reptunghi 3"/>
          <p:cNvSpPr/>
          <p:nvPr/>
        </p:nvSpPr>
        <p:spPr>
          <a:xfrm>
            <a:off x="357158" y="428609"/>
            <a:ext cx="3643338" cy="6247828"/>
          </a:xfrm>
          <a:prstGeom prst="rect">
            <a:avLst/>
          </a:prstGeom>
        </p:spPr>
        <p:txBody>
          <a:bodyPr wrap="square" lIns="91400" tIns="45702" rIns="91400" bIns="45702">
            <a:spAutoFit/>
          </a:bodyPr>
          <a:lstStyle/>
          <a:p>
            <a:r>
              <a:rPr lang="vi-VN" sz="2000" b="1" dirty="0" smtClean="0"/>
              <a:t>Devastatoarea bătălie de 10 luni de la Verdun</a:t>
            </a:r>
            <a:r>
              <a:rPr lang="vi-VN" sz="2000" dirty="0" smtClean="0"/>
              <a:t>, cu numele de cod </a:t>
            </a:r>
            <a:r>
              <a:rPr lang="vi-VN" sz="2000" i="1" u="sng" dirty="0" smtClean="0"/>
              <a:t>Judecata</a:t>
            </a:r>
            <a:r>
              <a:rPr lang="vi-VN" sz="2000" dirty="0" smtClean="0"/>
              <a:t>, dat de germani,</a:t>
            </a:r>
            <a:r>
              <a:rPr lang="vi-VN" sz="2000" i="1" dirty="0" smtClean="0"/>
              <a:t> </a:t>
            </a:r>
            <a:r>
              <a:rPr lang="vi-VN" sz="2000" dirty="0" smtClean="0"/>
              <a:t>a fost rămas în istorie şi sub numele de </a:t>
            </a:r>
            <a:r>
              <a:rPr lang="vi-VN" sz="2000" i="1" dirty="0" smtClean="0"/>
              <a:t>Abatorul </a:t>
            </a:r>
            <a:r>
              <a:rPr lang="vi-VN" sz="2000" dirty="0" smtClean="0"/>
              <a:t>deoarece numărul de morți, răniţi şi dispăruţi s-a ridicat la cifre de necrezut: aproximativ 550.000 pentru francezi şi 430.000 pentru germani (estimările diferă, pornind de la 710.000 şi mergând până la un maxim de 980.000).</a:t>
            </a:r>
          </a:p>
          <a:p>
            <a:r>
              <a:rPr lang="vi-VN" sz="2000" dirty="0" smtClean="0"/>
              <a:t>Deşi s-a încheiat, oficial, cu o victorie franceză, bătălia de la Verdun n-a adus părţii învingătoare niciun avantaj militar strategic important, dar a avut un efect moral enorm</a:t>
            </a:r>
            <a:r>
              <a:rPr lang="vi-VN" dirty="0" smtClean="0"/>
              <a:t>.</a:t>
            </a:r>
          </a:p>
        </p:txBody>
      </p:sp>
      <p:pic>
        <p:nvPicPr>
          <p:cNvPr id="5" name="Imagine 4" descr="French_87th_Regiment_Cote_34_Verdun_1916 (1).jpg"/>
          <p:cNvPicPr>
            <a:picLocks noChangeAspect="1"/>
          </p:cNvPicPr>
          <p:nvPr/>
        </p:nvPicPr>
        <p:blipFill>
          <a:blip r:embed="rId3"/>
          <a:stretch>
            <a:fillRect/>
          </a:stretch>
        </p:blipFill>
        <p:spPr>
          <a:xfrm>
            <a:off x="4214815" y="0"/>
            <a:ext cx="4688853" cy="4740286"/>
          </a:xfrm>
          <a:prstGeom prst="rect">
            <a:avLst/>
          </a:prstGeom>
        </p:spPr>
      </p:pic>
    </p:spTree>
  </p:cSld>
  <p:clrMapOvr>
    <a:masterClrMapping/>
  </p:clrMapOvr>
  <p:transition>
    <p:wheel spokes="8"/>
    <p:sndAc>
      <p:stSnd>
        <p:snd r:embed="rId2" name="explode.wav" builtIn="1"/>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reptunghi 1"/>
          <p:cNvSpPr/>
          <p:nvPr/>
        </p:nvSpPr>
        <p:spPr>
          <a:xfrm>
            <a:off x="1" y="5"/>
            <a:ext cx="6786578" cy="3693282"/>
          </a:xfrm>
          <a:prstGeom prst="rect">
            <a:avLst/>
          </a:prstGeom>
        </p:spPr>
        <p:txBody>
          <a:bodyPr wrap="square" lIns="91400" tIns="45702" rIns="91400" bIns="45702">
            <a:spAutoFit/>
          </a:bodyPr>
          <a:lstStyle/>
          <a:p>
            <a:r>
              <a:rPr lang="vi-VN" dirty="0" smtClean="0"/>
              <a:t>Cei mai mulţi dintre soldaţi nici nu-şi vedeau inamicul, luptau din tranşee şi bătălia era dictată de focul artileriei.</a:t>
            </a:r>
          </a:p>
          <a:p>
            <a:r>
              <a:rPr lang="vi-VN" dirty="0" smtClean="0"/>
              <a:t>Bombardamentele neîntrerupte au devastat frumoasele coline din jurul Verdunului şi  din pădurile verzi au rămas doar nişte trunchiuri arse, iar câmpurile au fost acoperite de gropi adânci, umpute repede de apa ploilor, în care şi-au găsit moartea mii şi mii de soldaţi.Moartea era peste tot. Între cei ucişi aici au fost şi</a:t>
            </a:r>
            <a:r>
              <a:rPr lang="vi-VN" b="1" dirty="0" smtClean="0"/>
              <a:t> Émile Driant</a:t>
            </a:r>
            <a:r>
              <a:rPr lang="vi-VN" dirty="0" smtClean="0"/>
              <a:t> - scriitor şi politician devenit ofiţer al armatei franceze,</a:t>
            </a:r>
            <a:r>
              <a:rPr lang="vi-VN" b="1" dirty="0" smtClean="0"/>
              <a:t>Kiffin Rockwell</a:t>
            </a:r>
            <a:r>
              <a:rPr lang="vi-VN" dirty="0" smtClean="0"/>
              <a:t> - pionier al aviaţiei şi primul pilot american ucis în Primul Război Mondial, </a:t>
            </a:r>
            <a:r>
              <a:rPr lang="vi-VN" b="1" dirty="0" smtClean="0"/>
              <a:t>Franz Marc</a:t>
            </a:r>
            <a:r>
              <a:rPr lang="vi-VN" dirty="0" smtClean="0"/>
              <a:t> – unul din cei mai importanți pictori ai expresionismului german, înrolat în armata germană şi iniţiator al camuflajului militar, ucis pe loc de schijele unui obuz în 4 martie 1916.</a:t>
            </a:r>
          </a:p>
        </p:txBody>
      </p:sp>
      <p:pic>
        <p:nvPicPr>
          <p:cNvPr id="6" name="Imagine 5" descr="1916_-_Soldati_romani_morti_in_lupta_de_la_Bartolomeu_-_foto_din_revista_La_Grande_Guerre.png"/>
          <p:cNvPicPr>
            <a:picLocks noChangeAspect="1"/>
          </p:cNvPicPr>
          <p:nvPr/>
        </p:nvPicPr>
        <p:blipFill>
          <a:blip r:embed="rId3"/>
          <a:stretch>
            <a:fillRect/>
          </a:stretch>
        </p:blipFill>
        <p:spPr>
          <a:xfrm>
            <a:off x="0" y="3776650"/>
            <a:ext cx="9144000" cy="3081359"/>
          </a:xfrm>
          <a:prstGeom prst="rect">
            <a:avLst/>
          </a:prstGeom>
        </p:spPr>
      </p:pic>
    </p:spTree>
  </p:cSld>
  <p:clrMapOvr>
    <a:masterClrMapping/>
  </p:clrMapOvr>
  <p:transition>
    <p:wedge/>
    <p:sndAc>
      <p:stSnd>
        <p:snd r:embed="rId2" name="explode.wav" builtIn="1"/>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reptunghi 4"/>
          <p:cNvSpPr/>
          <p:nvPr/>
        </p:nvSpPr>
        <p:spPr>
          <a:xfrm>
            <a:off x="0" y="4"/>
            <a:ext cx="6500826" cy="1754290"/>
          </a:xfrm>
          <a:prstGeom prst="rect">
            <a:avLst/>
          </a:prstGeom>
        </p:spPr>
        <p:txBody>
          <a:bodyPr wrap="square" lIns="91400" tIns="45702" rIns="91400" bIns="45702">
            <a:spAutoFit/>
          </a:bodyPr>
          <a:lstStyle/>
          <a:p>
            <a:r>
              <a:rPr lang="vi-VN" dirty="0" smtClean="0"/>
              <a:t>Unul dintre ofiţerii francezi scria în jurnalul său, în 23 mai 1916: </a:t>
            </a:r>
            <a:r>
              <a:rPr lang="vi-VN" b="1" u="sng" dirty="0" smtClean="0"/>
              <a:t>“Omenirea e nebună. Trebuie să fii nebun, să faci astfel de lucruri. Ce ma</a:t>
            </a:r>
            <a:r>
              <a:rPr lang="en-CA" b="1" u="sng" dirty="0" smtClean="0">
                <a:latin typeface="Arial" pitchFamily="34" charset="0"/>
                <a:cs typeface="Arial" pitchFamily="34" charset="0"/>
              </a:rPr>
              <a:t>s</a:t>
            </a:r>
            <a:r>
              <a:rPr lang="vi-VN" b="1" u="sng" dirty="0" smtClean="0"/>
              <a:t>acru ! Ce scene de oroare şi carnagiu !  Nu pot găsi cuvinte pentru a spune ce simt. Nici iadul nu poate fi mai groaznic. Oamenii sunt nebuni!” </a:t>
            </a:r>
            <a:r>
              <a:rPr lang="vi-VN" dirty="0" smtClean="0"/>
              <a:t>Ofiţerul urma să fie ucis un an mai târziu. </a:t>
            </a:r>
          </a:p>
        </p:txBody>
      </p:sp>
      <p:sp>
        <p:nvSpPr>
          <p:cNvPr id="8" name="Dreptunghi 7"/>
          <p:cNvSpPr/>
          <p:nvPr/>
        </p:nvSpPr>
        <p:spPr>
          <a:xfrm>
            <a:off x="0" y="2643182"/>
            <a:ext cx="4357686" cy="2308288"/>
          </a:xfrm>
          <a:prstGeom prst="rect">
            <a:avLst/>
          </a:prstGeom>
        </p:spPr>
        <p:txBody>
          <a:bodyPr wrap="square" lIns="91400" tIns="45702" rIns="91400" bIns="45702">
            <a:spAutoFit/>
          </a:bodyPr>
          <a:lstStyle/>
          <a:p>
            <a:r>
              <a:rPr lang="vi-VN" dirty="0" smtClean="0"/>
              <a:t>Oficial, au câştigat francezii, dar masacrul a atins proporţii de necrezut, iar dealurile din jurul Verdunului au rămas devastate pentru totdeauna. Câmpurile de bătălie, forturile, tranşeele din păduri, "oraşul care a murit pentru Franţa" şi enormele cimitire francezo-germane sunt astăzi un mare </a:t>
            </a:r>
            <a:r>
              <a:rPr lang="vi-VN" b="1" dirty="0" smtClean="0"/>
              <a:t>memorial</a:t>
            </a:r>
            <a:r>
              <a:rPr lang="vi-VN" dirty="0" smtClean="0"/>
              <a:t>.</a:t>
            </a:r>
            <a:endParaRPr lang="en-US" dirty="0"/>
          </a:p>
        </p:txBody>
      </p:sp>
      <p:pic>
        <p:nvPicPr>
          <p:cNvPr id="9" name="Imagine 8" descr="douaumont_96265100.jpg"/>
          <p:cNvPicPr>
            <a:picLocks noChangeAspect="1"/>
          </p:cNvPicPr>
          <p:nvPr/>
        </p:nvPicPr>
        <p:blipFill>
          <a:blip r:embed="rId3"/>
          <a:stretch>
            <a:fillRect/>
          </a:stretch>
        </p:blipFill>
        <p:spPr>
          <a:xfrm>
            <a:off x="4286248" y="2357430"/>
            <a:ext cx="4857752" cy="4143404"/>
          </a:xfrm>
          <a:prstGeom prst="rect">
            <a:avLst/>
          </a:prstGeom>
        </p:spPr>
      </p:pic>
    </p:spTree>
  </p:cSld>
  <p:clrMapOvr>
    <a:masterClrMapping/>
  </p:clrMapOvr>
  <p:transition>
    <p:split orient="vert" dir="in"/>
    <p:sndAc>
      <p:stSnd>
        <p:snd r:embed="rId2" name="explode.wav" builtIn="1"/>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0" fill="hold"/>
                                        <p:tgtEl>
                                          <p:spTgt spid="9"/>
                                        </p:tgtEl>
                                        <p:attrNameLst>
                                          <p:attrName>ppt_x</p:attrName>
                                        </p:attrNameLst>
                                      </p:cBhvr>
                                      <p:tavLst>
                                        <p:tav tm="0">
                                          <p:val>
                                            <p:strVal val="#ppt_x"/>
                                          </p:val>
                                        </p:tav>
                                        <p:tav tm="100000">
                                          <p:val>
                                            <p:strVal val="#ppt_x"/>
                                          </p:val>
                                        </p:tav>
                                      </p:tavLst>
                                    </p:anim>
                                    <p:anim calcmode="lin" valueType="num">
                                      <p:cBhvr additive="base">
                                        <p:cTn id="8" dur="5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WordArt 4"/>
          <p:cNvSpPr>
            <a:spLocks noChangeArrowheads="1" noChangeShapeType="1" noTextEdit="1"/>
          </p:cNvSpPr>
          <p:nvPr/>
        </p:nvSpPr>
        <p:spPr bwMode="auto">
          <a:xfrm>
            <a:off x="1295400" y="838200"/>
            <a:ext cx="6819900" cy="647700"/>
          </a:xfrm>
          <a:prstGeom prst="rect">
            <a:avLst/>
          </a:prstGeom>
        </p:spPr>
        <p:txBody>
          <a:bodyPr wrap="none" lIns="91400" tIns="45702" rIns="91400" bIns="45702" fromWordArt="1">
            <a:prstTxWarp prst="textCanDown">
              <a:avLst>
                <a:gd name="adj" fmla="val 33333"/>
              </a:avLst>
            </a:prstTxWarp>
          </a:bodyPr>
          <a:lstStyle/>
          <a:p>
            <a:pPr algn="ctr"/>
            <a:r>
              <a:rPr lang="ro-RO" sz="3600" kern="10" dirty="0">
                <a:ln w="9525">
                  <a:solidFill>
                    <a:srgbClr val="000000"/>
                  </a:solidFill>
                  <a:round/>
                  <a:headEnd/>
                  <a:tailEnd/>
                </a:ln>
                <a:solidFill>
                  <a:schemeClr val="tx2"/>
                </a:solidFill>
                <a:latin typeface="Times New Roman"/>
                <a:cs typeface="Times New Roman"/>
              </a:rPr>
              <a:t>Prima batalie a Atlanticului</a:t>
            </a:r>
          </a:p>
        </p:txBody>
      </p:sp>
      <p:pic>
        <p:nvPicPr>
          <p:cNvPr id="20488" name="Picture 8" descr="s560x316_u9"/>
          <p:cNvPicPr>
            <a:picLocks noGrp="1" noChangeAspect="1" noChangeArrowheads="1"/>
          </p:cNvPicPr>
          <p:nvPr>
            <p:ph sz="half" idx="1"/>
          </p:nvPr>
        </p:nvPicPr>
        <p:blipFill>
          <a:blip r:embed="rId3"/>
          <a:srcRect/>
          <a:stretch>
            <a:fillRect/>
          </a:stretch>
        </p:blipFill>
        <p:spPr>
          <a:xfrm>
            <a:off x="1752603" y="1981209"/>
            <a:ext cx="5888038" cy="3973513"/>
          </a:xfrm>
          <a:noFill/>
        </p:spPr>
      </p:pic>
      <p:sp>
        <p:nvSpPr>
          <p:cNvPr id="3076" name="TextBox 5"/>
          <p:cNvSpPr txBox="1">
            <a:spLocks noChangeArrowheads="1"/>
          </p:cNvSpPr>
          <p:nvPr/>
        </p:nvSpPr>
        <p:spPr bwMode="auto">
          <a:xfrm>
            <a:off x="5486400" y="6172204"/>
            <a:ext cx="6629400" cy="369888"/>
          </a:xfrm>
          <a:prstGeom prst="rect">
            <a:avLst/>
          </a:prstGeom>
          <a:noFill/>
          <a:ln w="9525">
            <a:noFill/>
            <a:miter lim="800000"/>
            <a:headEnd/>
            <a:tailEnd/>
          </a:ln>
        </p:spPr>
        <p:txBody>
          <a:bodyPr lIns="91400" tIns="45702" rIns="91400" bIns="45702">
            <a:spAutoFit/>
          </a:bodyPr>
          <a:lstStyle/>
          <a:p>
            <a:r>
              <a:rPr lang="ro-RO"/>
              <a:t>Popescu Bogdan</a:t>
            </a:r>
          </a:p>
        </p:txBody>
      </p:sp>
      <p:pic>
        <p:nvPicPr>
          <p:cNvPr id="8" name="bogdanpopescu.mp3">
            <a:hlinkClick r:id="" action="ppaction://media"/>
          </p:cNvPr>
          <p:cNvPicPr>
            <a:picLocks noRot="1" noChangeAspect="1"/>
          </p:cNvPicPr>
          <p:nvPr>
            <a:audioFile r:link="rId1"/>
          </p:nvPr>
        </p:nvPicPr>
        <p:blipFill>
          <a:blip r:embed="rId4"/>
          <a:stretch>
            <a:fillRect/>
          </a:stretch>
        </p:blipFill>
        <p:spPr>
          <a:xfrm>
            <a:off x="8839200" y="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0484"/>
                                        </p:tgtEl>
                                        <p:attrNameLst>
                                          <p:attrName>style.visibility</p:attrName>
                                        </p:attrNameLst>
                                      </p:cBhvr>
                                      <p:to>
                                        <p:strVal val="visible"/>
                                      </p:to>
                                    </p:set>
                                    <p:animEffect transition="in" filter="blinds(horizontal)">
                                      <p:cBhvr>
                                        <p:cTn id="7" dur="500"/>
                                        <p:tgtEl>
                                          <p:spTgt spid="2048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0488"/>
                                        </p:tgtEl>
                                        <p:attrNameLst>
                                          <p:attrName>style.visibility</p:attrName>
                                        </p:attrNameLst>
                                      </p:cBhvr>
                                      <p:to>
                                        <p:strVal val="visible"/>
                                      </p:to>
                                    </p:set>
                                    <p:animEffect transition="in" filter="box(in)">
                                      <p:cBhvr>
                                        <p:cTn id="12" dur="500"/>
                                        <p:tgtEl>
                                          <p:spTgt spid="20488"/>
                                        </p:tgtEl>
                                      </p:cBhvr>
                                    </p:animEffect>
                                  </p:childTnLst>
                                </p:cTn>
                              </p:par>
                            </p:childTnLst>
                          </p:cTn>
                        </p:par>
                        <p:par>
                          <p:cTn id="13" fill="hold">
                            <p:stCondLst>
                              <p:cond delay="500"/>
                            </p:stCondLst>
                            <p:childTnLst>
                              <p:par>
                                <p:cTn id="14" presetID="1" presetClass="mediacall" presetSubtype="0" fill="hold" nodeType="afterEffect">
                                  <p:stCondLst>
                                    <p:cond delay="0"/>
                                  </p:stCondLst>
                                  <p:childTnLst>
                                    <p:cmd type="call" cmd="playFrom(0.0)">
                                      <p:cBhvr>
                                        <p:cTn id="15"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p:cTn id="16" fill="hold" display="0">
                  <p:stCondLst>
                    <p:cond delay="indefinite"/>
                  </p:stCondLst>
                  <p:endCondLst>
                    <p:cond evt="onPrev" delay="0">
                      <p:tgtEl>
                        <p:sldTgt/>
                      </p:tgtEl>
                    </p:cond>
                    <p:cond evt="onStopAudio" delay="0">
                      <p:tgtEl>
                        <p:sldTgt/>
                      </p:tgtEl>
                    </p:cond>
                  </p:endCondLst>
                </p:cTn>
                <p:tgtEl>
                  <p:spTgt spid="8"/>
                </p:tgtEl>
              </p:cMediaNode>
            </p:audio>
          </p:childTnLst>
        </p:cTn>
      </p:par>
    </p:tnLst>
    <p:bldLst>
      <p:bldP spid="2048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0" name="Rectangle 28"/>
          <p:cNvSpPr>
            <a:spLocks noGrp="1" noChangeArrowheads="1"/>
          </p:cNvSpPr>
          <p:nvPr>
            <p:ph type="body" sz="half" idx="3"/>
          </p:nvPr>
        </p:nvSpPr>
        <p:spPr>
          <a:xfrm>
            <a:off x="4876800" y="228600"/>
            <a:ext cx="4114800" cy="4953000"/>
          </a:xfrm>
        </p:spPr>
        <p:txBody>
          <a:bodyPr/>
          <a:lstStyle/>
          <a:p>
            <a:pPr eaLnBrk="1" hangingPunct="1">
              <a:lnSpc>
                <a:spcPct val="80000"/>
              </a:lnSpc>
              <a:defRPr/>
            </a:pPr>
            <a:r>
              <a:rPr lang="en-US" sz="1400" b="1" dirty="0" err="1" smtClean="0">
                <a:latin typeface="Arial" charset="0"/>
              </a:rPr>
              <a:t>Primul</a:t>
            </a:r>
            <a:r>
              <a:rPr lang="en-US" sz="1400" b="1" dirty="0" smtClean="0">
                <a:latin typeface="Arial" charset="0"/>
              </a:rPr>
              <a:t> </a:t>
            </a:r>
            <a:r>
              <a:rPr lang="en-US" sz="1600" b="1" dirty="0" err="1" smtClean="0">
                <a:latin typeface="Arial" charset="0"/>
              </a:rPr>
              <a:t>Razboi</a:t>
            </a:r>
            <a:r>
              <a:rPr lang="en-US" sz="1600" b="1" dirty="0" smtClean="0">
                <a:latin typeface="Arial" charset="0"/>
              </a:rPr>
              <a:t> </a:t>
            </a:r>
            <a:r>
              <a:rPr lang="en-US" sz="1600" b="1" dirty="0" err="1" smtClean="0">
                <a:latin typeface="Arial" charset="0"/>
              </a:rPr>
              <a:t>Mondial</a:t>
            </a:r>
            <a:r>
              <a:rPr lang="en-US" sz="1600" b="1" dirty="0" smtClean="0">
                <a:latin typeface="Arial" charset="0"/>
              </a:rPr>
              <a:t> a </a:t>
            </a:r>
            <a:r>
              <a:rPr lang="en-US" sz="1600" b="1" dirty="0" err="1" smtClean="0">
                <a:latin typeface="Arial" charset="0"/>
              </a:rPr>
              <a:t>fost</a:t>
            </a:r>
            <a:r>
              <a:rPr lang="en-US" sz="1600" b="1" dirty="0" smtClean="0">
                <a:latin typeface="Arial" charset="0"/>
              </a:rPr>
              <a:t> </a:t>
            </a:r>
            <a:r>
              <a:rPr lang="en-US" sz="1600" b="1" dirty="0" err="1" smtClean="0">
                <a:latin typeface="Arial" charset="0"/>
              </a:rPr>
              <a:t>primul</a:t>
            </a:r>
            <a:r>
              <a:rPr lang="en-US" sz="1600" b="1" dirty="0" smtClean="0">
                <a:latin typeface="Arial" charset="0"/>
              </a:rPr>
              <a:t> conflict in care </a:t>
            </a:r>
            <a:r>
              <a:rPr lang="en-US" sz="1600" b="1" dirty="0" err="1" smtClean="0">
                <a:latin typeface="Arial" charset="0"/>
              </a:rPr>
              <a:t>submarinele</a:t>
            </a:r>
            <a:r>
              <a:rPr lang="en-US" sz="1600" b="1" dirty="0" smtClean="0">
                <a:latin typeface="Arial" charset="0"/>
              </a:rPr>
              <a:t> au </a:t>
            </a:r>
            <a:r>
              <a:rPr lang="en-US" sz="1600" b="1" dirty="0" err="1" smtClean="0">
                <a:latin typeface="Arial" charset="0"/>
              </a:rPr>
              <a:t>fost</a:t>
            </a:r>
            <a:r>
              <a:rPr lang="en-US" sz="1600" b="1" dirty="0" smtClean="0">
                <a:latin typeface="Arial" charset="0"/>
              </a:rPr>
              <a:t> o </a:t>
            </a:r>
            <a:r>
              <a:rPr lang="en-US" sz="1600" b="1" dirty="0" err="1" smtClean="0">
                <a:latin typeface="Arial" charset="0"/>
              </a:rPr>
              <a:t>arma</a:t>
            </a:r>
            <a:r>
              <a:rPr lang="en-US" sz="1600" b="1" dirty="0" smtClean="0">
                <a:latin typeface="Arial" charset="0"/>
              </a:rPr>
              <a:t> de </a:t>
            </a:r>
            <a:r>
              <a:rPr lang="en-US" sz="1600" b="1" dirty="0" err="1" smtClean="0">
                <a:latin typeface="Arial" charset="0"/>
              </a:rPr>
              <a:t>temut</a:t>
            </a:r>
            <a:r>
              <a:rPr lang="en-US" sz="1600" b="1" dirty="0" smtClean="0">
                <a:latin typeface="Arial" charset="0"/>
              </a:rPr>
              <a:t>. Cu </a:t>
            </a:r>
            <a:r>
              <a:rPr lang="en-US" sz="1600" b="1" dirty="0" err="1" smtClean="0">
                <a:latin typeface="Arial" charset="0"/>
              </a:rPr>
              <a:t>putin</a:t>
            </a:r>
            <a:r>
              <a:rPr lang="en-US" sz="1600" b="1" dirty="0" smtClean="0">
                <a:latin typeface="Arial" charset="0"/>
              </a:rPr>
              <a:t> </a:t>
            </a:r>
            <a:r>
              <a:rPr lang="en-US" sz="1600" b="1" dirty="0" err="1" smtClean="0">
                <a:latin typeface="Arial" charset="0"/>
              </a:rPr>
              <a:t>inainte</a:t>
            </a:r>
            <a:r>
              <a:rPr lang="en-US" sz="1600" b="1" dirty="0" smtClean="0">
                <a:latin typeface="Arial" charset="0"/>
              </a:rPr>
              <a:t> de </a:t>
            </a:r>
            <a:r>
              <a:rPr lang="en-US" sz="1600" b="1" dirty="0" err="1" smtClean="0">
                <a:latin typeface="Arial" charset="0"/>
              </a:rPr>
              <a:t>razboi</a:t>
            </a:r>
            <a:r>
              <a:rPr lang="en-US" sz="1600" b="1" dirty="0" smtClean="0">
                <a:latin typeface="Arial" charset="0"/>
              </a:rPr>
              <a:t>, au </a:t>
            </a:r>
            <a:r>
              <a:rPr lang="en-US" sz="1600" b="1" dirty="0" err="1" smtClean="0">
                <a:latin typeface="Arial" charset="0"/>
              </a:rPr>
              <a:t>fost</a:t>
            </a:r>
            <a:r>
              <a:rPr lang="en-US" sz="1600" b="1" dirty="0" smtClean="0">
                <a:latin typeface="Arial" charset="0"/>
              </a:rPr>
              <a:t> </a:t>
            </a:r>
            <a:r>
              <a:rPr lang="en-US" sz="1600" b="1" dirty="0" err="1" smtClean="0">
                <a:latin typeface="Arial" charset="0"/>
              </a:rPr>
              <a:t>dezvoltate</a:t>
            </a:r>
            <a:r>
              <a:rPr lang="en-US" sz="1600" b="1" dirty="0" smtClean="0">
                <a:latin typeface="Arial" charset="0"/>
              </a:rPr>
              <a:t> </a:t>
            </a:r>
            <a:r>
              <a:rPr lang="en-US" sz="1600" b="1" dirty="0" err="1" smtClean="0">
                <a:latin typeface="Arial" charset="0"/>
              </a:rPr>
              <a:t>sisteme</a:t>
            </a:r>
            <a:r>
              <a:rPr lang="en-US" sz="1600" b="1" dirty="0" smtClean="0">
                <a:latin typeface="Arial" charset="0"/>
              </a:rPr>
              <a:t> de </a:t>
            </a:r>
            <a:r>
              <a:rPr lang="en-US" sz="1600" b="1" dirty="0" err="1" smtClean="0">
                <a:latin typeface="Arial" charset="0"/>
              </a:rPr>
              <a:t>propulsie</a:t>
            </a:r>
            <a:r>
              <a:rPr lang="en-US" sz="1600" b="1" dirty="0" smtClean="0">
                <a:latin typeface="Arial" charset="0"/>
              </a:rPr>
              <a:t> diesel </a:t>
            </a:r>
            <a:r>
              <a:rPr lang="en-US" sz="1600" b="1" dirty="0" err="1" smtClean="0">
                <a:latin typeface="Arial" charset="0"/>
              </a:rPr>
              <a:t>relativ</a:t>
            </a:r>
            <a:r>
              <a:rPr lang="en-US" sz="1600" b="1" dirty="0" smtClean="0">
                <a:latin typeface="Arial" charset="0"/>
              </a:rPr>
              <a:t> </a:t>
            </a:r>
            <a:r>
              <a:rPr lang="en-US" sz="1600" b="1" dirty="0" err="1" smtClean="0">
                <a:latin typeface="Arial" charset="0"/>
              </a:rPr>
              <a:t>sofisticate</a:t>
            </a:r>
            <a:r>
              <a:rPr lang="en-US" sz="1600" b="1" dirty="0" smtClean="0">
                <a:latin typeface="Arial" charset="0"/>
              </a:rPr>
              <a:t> </a:t>
            </a:r>
            <a:r>
              <a:rPr lang="en-US" sz="1600" b="1" dirty="0" err="1" smtClean="0">
                <a:latin typeface="Arial" charset="0"/>
              </a:rPr>
              <a:t>pentru</a:t>
            </a:r>
            <a:r>
              <a:rPr lang="en-US" sz="1600" b="1" dirty="0" smtClean="0">
                <a:latin typeface="Arial" charset="0"/>
              </a:rPr>
              <a:t> </a:t>
            </a:r>
            <a:r>
              <a:rPr lang="en-US" sz="1600" b="1" dirty="0" err="1" smtClean="0">
                <a:latin typeface="Arial" charset="0"/>
              </a:rPr>
              <a:t>deplasare</a:t>
            </a:r>
            <a:r>
              <a:rPr lang="en-US" sz="1600" b="1" dirty="0" smtClean="0">
                <a:latin typeface="Arial" charset="0"/>
              </a:rPr>
              <a:t> la </a:t>
            </a:r>
            <a:r>
              <a:rPr lang="en-US" sz="1600" b="1" dirty="0" err="1" smtClean="0">
                <a:latin typeface="Arial" charset="0"/>
              </a:rPr>
              <a:t>suprafata</a:t>
            </a:r>
            <a:r>
              <a:rPr lang="en-US" sz="1600" b="1" dirty="0" smtClean="0">
                <a:latin typeface="Arial" charset="0"/>
              </a:rPr>
              <a:t>, </a:t>
            </a:r>
            <a:r>
              <a:rPr lang="en-US" sz="1600" b="1" dirty="0" err="1" smtClean="0">
                <a:latin typeface="Arial" charset="0"/>
              </a:rPr>
              <a:t>si</a:t>
            </a:r>
            <a:r>
              <a:rPr lang="en-US" sz="1600" b="1" dirty="0" smtClean="0">
                <a:latin typeface="Arial" charset="0"/>
              </a:rPr>
              <a:t> </a:t>
            </a:r>
            <a:r>
              <a:rPr lang="en-US" sz="1600" b="1" dirty="0" err="1" smtClean="0">
                <a:latin typeface="Arial" charset="0"/>
              </a:rPr>
              <a:t>baterie</a:t>
            </a:r>
            <a:r>
              <a:rPr lang="en-US" sz="1600" b="1" dirty="0" smtClean="0">
                <a:latin typeface="Arial" charset="0"/>
              </a:rPr>
              <a:t> de </a:t>
            </a:r>
            <a:r>
              <a:rPr lang="en-US" sz="1600" b="1" dirty="0" err="1" smtClean="0">
                <a:latin typeface="Arial" charset="0"/>
              </a:rPr>
              <a:t>acumulatori</a:t>
            </a:r>
            <a:r>
              <a:rPr lang="en-US" sz="1600" b="1" dirty="0" smtClean="0">
                <a:latin typeface="Arial" charset="0"/>
              </a:rPr>
              <a:t> </a:t>
            </a:r>
            <a:r>
              <a:rPr lang="en-US" sz="1600" b="1" dirty="0" err="1" smtClean="0">
                <a:latin typeface="Arial" charset="0"/>
              </a:rPr>
              <a:t>pentru</a:t>
            </a:r>
            <a:r>
              <a:rPr lang="en-US" sz="1600" b="1" dirty="0" smtClean="0">
                <a:latin typeface="Arial" charset="0"/>
              </a:rPr>
              <a:t> </a:t>
            </a:r>
            <a:r>
              <a:rPr lang="en-US" sz="1600" b="1" dirty="0" err="1" smtClean="0">
                <a:latin typeface="Arial" charset="0"/>
              </a:rPr>
              <a:t>deplasare</a:t>
            </a:r>
            <a:r>
              <a:rPr lang="en-US" sz="1600" b="1" dirty="0" smtClean="0">
                <a:latin typeface="Arial" charset="0"/>
              </a:rPr>
              <a:t> in </a:t>
            </a:r>
            <a:r>
              <a:rPr lang="en-US" sz="1600" b="1" dirty="0" err="1" smtClean="0">
                <a:latin typeface="Arial" charset="0"/>
              </a:rPr>
              <a:t>apa</a:t>
            </a:r>
            <a:r>
              <a:rPr lang="en-US" sz="1600" b="1" dirty="0" smtClean="0">
                <a:latin typeface="Arial" charset="0"/>
              </a:rPr>
              <a:t>.</a:t>
            </a:r>
          </a:p>
          <a:p>
            <a:pPr eaLnBrk="1" hangingPunct="1">
              <a:lnSpc>
                <a:spcPct val="80000"/>
              </a:lnSpc>
              <a:defRPr/>
            </a:pPr>
            <a:r>
              <a:rPr lang="en-US" sz="1600" b="1" dirty="0" smtClean="0">
                <a:latin typeface="Arial" charset="0"/>
              </a:rPr>
              <a:t/>
            </a:r>
            <a:br>
              <a:rPr lang="en-US" sz="1600" b="1" dirty="0" smtClean="0">
                <a:latin typeface="Arial" charset="0"/>
              </a:rPr>
            </a:br>
            <a:r>
              <a:rPr lang="en-US" sz="1600" b="1" dirty="0" err="1" smtClean="0">
                <a:latin typeface="Arial" charset="0"/>
              </a:rPr>
              <a:t>Marea</a:t>
            </a:r>
            <a:r>
              <a:rPr lang="en-US" sz="1600" b="1" dirty="0" smtClean="0">
                <a:latin typeface="Arial" charset="0"/>
              </a:rPr>
              <a:t> Britanie s-a </a:t>
            </a:r>
            <a:r>
              <a:rPr lang="en-US" sz="1600" b="1" dirty="0" err="1" smtClean="0">
                <a:latin typeface="Arial" charset="0"/>
              </a:rPr>
              <a:t>bazat</a:t>
            </a:r>
            <a:r>
              <a:rPr lang="en-US" sz="1600" b="1" dirty="0" smtClean="0">
                <a:latin typeface="Arial" charset="0"/>
              </a:rPr>
              <a:t> </a:t>
            </a:r>
            <a:r>
              <a:rPr lang="en-US" sz="1600" b="1" dirty="0" err="1" smtClean="0">
                <a:latin typeface="Arial" charset="0"/>
              </a:rPr>
              <a:t>foarte</a:t>
            </a:r>
            <a:r>
              <a:rPr lang="en-US" sz="1600" b="1" dirty="0" smtClean="0">
                <a:latin typeface="Arial" charset="0"/>
              </a:rPr>
              <a:t> </a:t>
            </a:r>
            <a:r>
              <a:rPr lang="en-US" sz="1600" b="1" dirty="0" err="1" smtClean="0">
                <a:latin typeface="Arial" charset="0"/>
              </a:rPr>
              <a:t>mult</a:t>
            </a:r>
            <a:r>
              <a:rPr lang="en-US" sz="1600" b="1" dirty="0" smtClean="0">
                <a:latin typeface="Arial" charset="0"/>
              </a:rPr>
              <a:t> </a:t>
            </a:r>
            <a:r>
              <a:rPr lang="en-US" sz="1600" b="1" dirty="0" err="1" smtClean="0">
                <a:latin typeface="Arial" charset="0"/>
              </a:rPr>
              <a:t>pe</a:t>
            </a:r>
            <a:r>
              <a:rPr lang="en-US" sz="1600" b="1" dirty="0" smtClean="0">
                <a:latin typeface="Arial" charset="0"/>
              </a:rPr>
              <a:t> </a:t>
            </a:r>
            <a:r>
              <a:rPr lang="en-US" sz="1600" b="1" dirty="0" err="1" smtClean="0">
                <a:latin typeface="Arial" charset="0"/>
              </a:rPr>
              <a:t>importuri</a:t>
            </a:r>
            <a:r>
              <a:rPr lang="en-US" sz="1600" b="1" dirty="0" smtClean="0">
                <a:latin typeface="Arial" charset="0"/>
              </a:rPr>
              <a:t> </a:t>
            </a:r>
            <a:r>
              <a:rPr lang="en-US" sz="1600" b="1" dirty="0" err="1" smtClean="0">
                <a:latin typeface="Arial" charset="0"/>
              </a:rPr>
              <a:t>pentru</a:t>
            </a:r>
            <a:r>
              <a:rPr lang="en-US" sz="1600" b="1" dirty="0" smtClean="0">
                <a:latin typeface="Arial" charset="0"/>
              </a:rPr>
              <a:t> a </a:t>
            </a:r>
            <a:r>
              <a:rPr lang="en-US" sz="1600" b="1" dirty="0" err="1" smtClean="0">
                <a:latin typeface="Arial" charset="0"/>
              </a:rPr>
              <a:t>hrani</a:t>
            </a:r>
            <a:r>
              <a:rPr lang="en-US" sz="1600" b="1" dirty="0" smtClean="0">
                <a:latin typeface="Arial" charset="0"/>
              </a:rPr>
              <a:t> </a:t>
            </a:r>
            <a:r>
              <a:rPr lang="en-US" sz="1600" b="1" dirty="0" err="1" smtClean="0">
                <a:latin typeface="Arial" charset="0"/>
              </a:rPr>
              <a:t>populatia</a:t>
            </a:r>
            <a:r>
              <a:rPr lang="en-US" sz="1600" b="1" dirty="0" smtClean="0">
                <a:latin typeface="Arial" charset="0"/>
              </a:rPr>
              <a:t> </a:t>
            </a:r>
            <a:r>
              <a:rPr lang="en-US" sz="1600" b="1" dirty="0" err="1" smtClean="0">
                <a:latin typeface="Arial" charset="0"/>
              </a:rPr>
              <a:t>sa</a:t>
            </a:r>
            <a:r>
              <a:rPr lang="en-US" sz="1600" b="1" dirty="0" smtClean="0">
                <a:latin typeface="Arial" charset="0"/>
              </a:rPr>
              <a:t> </a:t>
            </a:r>
            <a:r>
              <a:rPr lang="en-US" sz="1600" b="1" dirty="0" err="1" smtClean="0">
                <a:latin typeface="Arial" charset="0"/>
              </a:rPr>
              <a:t>si</a:t>
            </a:r>
            <a:r>
              <a:rPr lang="en-US" sz="1600" b="1" dirty="0" smtClean="0">
                <a:latin typeface="Arial" charset="0"/>
              </a:rPr>
              <a:t> a-</a:t>
            </a:r>
            <a:r>
              <a:rPr lang="en-US" sz="1600" b="1" dirty="0" err="1" smtClean="0">
                <a:latin typeface="Arial" charset="0"/>
              </a:rPr>
              <a:t>si</a:t>
            </a:r>
            <a:r>
              <a:rPr lang="en-US" sz="1600" b="1" dirty="0" smtClean="0">
                <a:latin typeface="Arial" charset="0"/>
              </a:rPr>
              <a:t> </a:t>
            </a:r>
            <a:r>
              <a:rPr lang="en-US" sz="1600" b="1" dirty="0" err="1" smtClean="0">
                <a:latin typeface="Arial" charset="0"/>
              </a:rPr>
              <a:t>sustine</a:t>
            </a:r>
            <a:r>
              <a:rPr lang="en-US" sz="1600" b="1" dirty="0" smtClean="0">
                <a:latin typeface="Arial" charset="0"/>
              </a:rPr>
              <a:t> </a:t>
            </a:r>
            <a:r>
              <a:rPr lang="en-US" sz="1600" b="1" dirty="0" err="1" smtClean="0">
                <a:latin typeface="Arial" charset="0"/>
              </a:rPr>
              <a:t>industria</a:t>
            </a:r>
            <a:r>
              <a:rPr lang="en-US" sz="1600" b="1" dirty="0" smtClean="0">
                <a:latin typeface="Arial" charset="0"/>
              </a:rPr>
              <a:t> </a:t>
            </a:r>
            <a:r>
              <a:rPr lang="en-US" sz="1600" b="1" dirty="0" err="1" smtClean="0">
                <a:latin typeface="Arial" charset="0"/>
              </a:rPr>
              <a:t>sa</a:t>
            </a:r>
            <a:r>
              <a:rPr lang="en-US" sz="1600" b="1" dirty="0" smtClean="0">
                <a:latin typeface="Arial" charset="0"/>
              </a:rPr>
              <a:t> de </a:t>
            </a:r>
            <a:r>
              <a:rPr lang="en-US" sz="1600" b="1" dirty="0" err="1" smtClean="0">
                <a:latin typeface="Arial" charset="0"/>
              </a:rPr>
              <a:t>razboi</a:t>
            </a:r>
            <a:r>
              <a:rPr lang="en-US" sz="1600" b="1" dirty="0" smtClean="0">
                <a:latin typeface="Arial" charset="0"/>
              </a:rPr>
              <a:t>, </a:t>
            </a:r>
            <a:r>
              <a:rPr lang="en-US" sz="1600" b="1" dirty="0" err="1" smtClean="0">
                <a:latin typeface="Arial" charset="0"/>
              </a:rPr>
              <a:t>iar</a:t>
            </a:r>
            <a:r>
              <a:rPr lang="en-US" sz="1600" b="1" dirty="0" smtClean="0">
                <a:latin typeface="Arial" charset="0"/>
              </a:rPr>
              <a:t> Marina </a:t>
            </a:r>
            <a:r>
              <a:rPr lang="en-US" sz="1600" b="1" dirty="0" err="1" smtClean="0">
                <a:latin typeface="Arial" charset="0"/>
              </a:rPr>
              <a:t>germana</a:t>
            </a:r>
            <a:r>
              <a:rPr lang="en-US" sz="1600" b="1" dirty="0" smtClean="0">
                <a:latin typeface="Arial" charset="0"/>
              </a:rPr>
              <a:t> </a:t>
            </a:r>
            <a:r>
              <a:rPr lang="en-US" sz="1600" b="1" dirty="0" err="1" smtClean="0">
                <a:latin typeface="Arial" charset="0"/>
              </a:rPr>
              <a:t>spera</a:t>
            </a:r>
            <a:r>
              <a:rPr lang="en-US" sz="1600" b="1" dirty="0" smtClean="0">
                <a:latin typeface="Arial" charset="0"/>
              </a:rPr>
              <a:t>, ca </a:t>
            </a:r>
            <a:r>
              <a:rPr lang="en-US" sz="1600" b="1" dirty="0" err="1" smtClean="0">
                <a:latin typeface="Arial" charset="0"/>
              </a:rPr>
              <a:t>folosind</a:t>
            </a:r>
            <a:r>
              <a:rPr lang="en-US" sz="1600" b="1" dirty="0" smtClean="0">
                <a:latin typeface="Arial" charset="0"/>
              </a:rPr>
              <a:t> </a:t>
            </a:r>
            <a:r>
              <a:rPr lang="en-US" sz="1600" b="1" dirty="0" err="1" smtClean="0">
                <a:latin typeface="Arial" charset="0"/>
              </a:rPr>
              <a:t>submarinele</a:t>
            </a:r>
            <a:r>
              <a:rPr lang="en-US" sz="1600" b="1" dirty="0" smtClean="0">
                <a:latin typeface="Arial" charset="0"/>
              </a:rPr>
              <a:t> sale </a:t>
            </a:r>
            <a:r>
              <a:rPr lang="en-US" sz="1600" b="1" dirty="0" err="1" smtClean="0">
                <a:latin typeface="Arial" charset="0"/>
              </a:rPr>
              <a:t>sa</a:t>
            </a:r>
            <a:r>
              <a:rPr lang="en-US" sz="1600" b="1" dirty="0" smtClean="0">
                <a:latin typeface="Arial" charset="0"/>
              </a:rPr>
              <a:t> </a:t>
            </a:r>
            <a:r>
              <a:rPr lang="en-US" sz="1600" b="1" dirty="0" err="1" smtClean="0">
                <a:latin typeface="Arial" charset="0"/>
              </a:rPr>
              <a:t>realizeze</a:t>
            </a:r>
            <a:r>
              <a:rPr lang="en-US" sz="1600" b="1" dirty="0" smtClean="0">
                <a:latin typeface="Arial" charset="0"/>
              </a:rPr>
              <a:t> o </a:t>
            </a:r>
            <a:r>
              <a:rPr lang="en-US" sz="1600" b="1" dirty="0" err="1" smtClean="0">
                <a:latin typeface="Arial" charset="0"/>
              </a:rPr>
              <a:t>blocada</a:t>
            </a:r>
            <a:r>
              <a:rPr lang="en-US" sz="1600" b="1" dirty="0" smtClean="0">
                <a:latin typeface="Arial" charset="0"/>
              </a:rPr>
              <a:t> </a:t>
            </a:r>
            <a:r>
              <a:rPr lang="en-US" sz="1600" b="1" dirty="0" err="1" smtClean="0">
                <a:latin typeface="Arial" charset="0"/>
              </a:rPr>
              <a:t>prin</a:t>
            </a:r>
            <a:r>
              <a:rPr lang="en-US" sz="1600" b="1" dirty="0" smtClean="0">
                <a:latin typeface="Arial" charset="0"/>
              </a:rPr>
              <a:t> care </a:t>
            </a:r>
            <a:r>
              <a:rPr lang="en-US" sz="1600" b="1" dirty="0" err="1" smtClean="0">
                <a:latin typeface="Arial" charset="0"/>
              </a:rPr>
              <a:t>sa</a:t>
            </a:r>
            <a:r>
              <a:rPr lang="en-US" sz="1600" b="1" dirty="0" smtClean="0">
                <a:latin typeface="Arial" charset="0"/>
              </a:rPr>
              <a:t> </a:t>
            </a:r>
            <a:r>
              <a:rPr lang="en-US" sz="1600" b="1" dirty="0" err="1" smtClean="0">
                <a:latin typeface="Arial" charset="0"/>
              </a:rPr>
              <a:t>poata</a:t>
            </a:r>
            <a:r>
              <a:rPr lang="en-US" sz="1600" b="1" dirty="0" smtClean="0">
                <a:latin typeface="Arial" charset="0"/>
              </a:rPr>
              <a:t> </a:t>
            </a:r>
            <a:r>
              <a:rPr lang="en-US" sz="1600" b="1" dirty="0" err="1" smtClean="0">
                <a:latin typeface="Arial" charset="0"/>
              </a:rPr>
              <a:t>infometa</a:t>
            </a:r>
            <a:r>
              <a:rPr lang="en-US" sz="1600" b="1" dirty="0" smtClean="0">
                <a:latin typeface="Arial" charset="0"/>
              </a:rPr>
              <a:t> </a:t>
            </a:r>
            <a:r>
              <a:rPr lang="en-US" sz="1600" b="1" dirty="0" err="1" smtClean="0">
                <a:latin typeface="Arial" charset="0"/>
              </a:rPr>
              <a:t>britanicii</a:t>
            </a:r>
            <a:r>
              <a:rPr lang="en-US" sz="1600" b="1" dirty="0" smtClean="0">
                <a:latin typeface="Arial" charset="0"/>
              </a:rPr>
              <a:t>, </a:t>
            </a:r>
            <a:r>
              <a:rPr lang="en-US" sz="1600" b="1" dirty="0" err="1" smtClean="0">
                <a:latin typeface="Arial" charset="0"/>
              </a:rPr>
              <a:t>atacand</a:t>
            </a:r>
            <a:r>
              <a:rPr lang="en-US" sz="1600" b="1" dirty="0" smtClean="0">
                <a:latin typeface="Arial" charset="0"/>
              </a:rPr>
              <a:t> </a:t>
            </a:r>
            <a:r>
              <a:rPr lang="en-US" sz="1600" b="1" dirty="0" err="1" smtClean="0">
                <a:latin typeface="Arial" charset="0"/>
              </a:rPr>
              <a:t>navele</a:t>
            </a:r>
            <a:r>
              <a:rPr lang="en-US" sz="1600" b="1" dirty="0" smtClean="0">
                <a:latin typeface="Arial" charset="0"/>
              </a:rPr>
              <a:t> </a:t>
            </a:r>
            <a:r>
              <a:rPr lang="en-US" sz="1600" b="1" dirty="0" err="1" smtClean="0">
                <a:latin typeface="Arial" charset="0"/>
              </a:rPr>
              <a:t>comerciale</a:t>
            </a:r>
            <a:r>
              <a:rPr lang="en-US" sz="1600" b="1" dirty="0" smtClean="0">
                <a:latin typeface="Arial" charset="0"/>
              </a:rPr>
              <a:t> </a:t>
            </a:r>
            <a:r>
              <a:rPr lang="en-US" sz="1600" b="1" dirty="0" err="1" smtClean="0">
                <a:latin typeface="Arial" charset="0"/>
              </a:rPr>
              <a:t>fara</a:t>
            </a:r>
            <a:r>
              <a:rPr lang="en-US" sz="1600" b="1" dirty="0" smtClean="0">
                <a:latin typeface="Arial" charset="0"/>
              </a:rPr>
              <a:t> </a:t>
            </a:r>
            <a:r>
              <a:rPr lang="en-US" sz="1600" b="1" dirty="0" err="1" smtClean="0">
                <a:latin typeface="Arial" charset="0"/>
              </a:rPr>
              <a:t>aparare</a:t>
            </a:r>
            <a:r>
              <a:rPr lang="en-US" sz="1600" b="1" dirty="0" smtClean="0">
                <a:latin typeface="Arial" charset="0"/>
              </a:rPr>
              <a:t>.</a:t>
            </a:r>
            <a:br>
              <a:rPr lang="en-US" sz="1600" b="1" dirty="0" smtClean="0">
                <a:latin typeface="Arial" charset="0"/>
              </a:rPr>
            </a:br>
            <a:r>
              <a:rPr lang="en-US" sz="1600" b="1" dirty="0" smtClean="0">
                <a:latin typeface="Arial" charset="0"/>
              </a:rPr>
              <a:t/>
            </a:r>
            <a:br>
              <a:rPr lang="en-US" sz="1600" b="1" dirty="0" smtClean="0">
                <a:latin typeface="Arial" charset="0"/>
              </a:rPr>
            </a:br>
            <a:r>
              <a:rPr lang="en-US" sz="1600" b="1" dirty="0" smtClean="0">
                <a:latin typeface="Arial" charset="0"/>
              </a:rPr>
              <a:t/>
            </a:r>
            <a:br>
              <a:rPr lang="en-US" sz="1600" b="1" dirty="0" smtClean="0">
                <a:latin typeface="Arial" charset="0"/>
              </a:rPr>
            </a:br>
            <a:r>
              <a:rPr lang="en-US" sz="1600" b="1" dirty="0" err="1" smtClean="0">
                <a:latin typeface="Arial" charset="0"/>
              </a:rPr>
              <a:t>Aceasta</a:t>
            </a:r>
            <a:r>
              <a:rPr lang="en-US" sz="1600" b="1" dirty="0" smtClean="0">
                <a:latin typeface="Arial" charset="0"/>
              </a:rPr>
              <a:t> </a:t>
            </a:r>
            <a:r>
              <a:rPr lang="en-US" sz="1600" b="1" dirty="0" err="1" smtClean="0">
                <a:latin typeface="Arial" charset="0"/>
              </a:rPr>
              <a:t>lupta</a:t>
            </a:r>
            <a:r>
              <a:rPr lang="en-US" sz="1600" b="1" dirty="0" smtClean="0">
                <a:latin typeface="Arial" charset="0"/>
              </a:rPr>
              <a:t> </a:t>
            </a:r>
            <a:r>
              <a:rPr lang="en-US" sz="1600" b="1" dirty="0" err="1" smtClean="0">
                <a:latin typeface="Arial" charset="0"/>
              </a:rPr>
              <a:t>intre</a:t>
            </a:r>
            <a:r>
              <a:rPr lang="en-US" sz="1600" b="1" dirty="0" smtClean="0">
                <a:latin typeface="Arial" charset="0"/>
              </a:rPr>
              <a:t> </a:t>
            </a:r>
            <a:r>
              <a:rPr lang="en-US" sz="1600" b="1" dirty="0" err="1" smtClean="0">
                <a:latin typeface="Arial" charset="0"/>
              </a:rPr>
              <a:t>submarinele</a:t>
            </a:r>
            <a:r>
              <a:rPr lang="en-US" sz="1600" b="1" dirty="0" smtClean="0">
                <a:latin typeface="Arial" charset="0"/>
              </a:rPr>
              <a:t> germane </a:t>
            </a:r>
            <a:r>
              <a:rPr lang="en-US" sz="1600" b="1" dirty="0" err="1" smtClean="0">
                <a:latin typeface="Arial" charset="0"/>
              </a:rPr>
              <a:t>si</a:t>
            </a:r>
            <a:r>
              <a:rPr lang="en-US" sz="1600" b="1" dirty="0" smtClean="0">
                <a:latin typeface="Arial" charset="0"/>
              </a:rPr>
              <a:t> </a:t>
            </a:r>
            <a:r>
              <a:rPr lang="en-US" sz="1600" b="1" dirty="0" err="1" smtClean="0">
                <a:latin typeface="Arial" charset="0"/>
              </a:rPr>
              <a:t>contramasurile</a:t>
            </a:r>
            <a:r>
              <a:rPr lang="en-US" sz="1600" b="1" dirty="0" smtClean="0">
                <a:latin typeface="Arial" charset="0"/>
              </a:rPr>
              <a:t> </a:t>
            </a:r>
            <a:r>
              <a:rPr lang="en-US" sz="1600" b="1" dirty="0" err="1" smtClean="0">
                <a:latin typeface="Arial" charset="0"/>
              </a:rPr>
              <a:t>britanice</a:t>
            </a:r>
            <a:r>
              <a:rPr lang="en-US" sz="1600" b="1" dirty="0" smtClean="0">
                <a:latin typeface="Arial" charset="0"/>
              </a:rPr>
              <a:t> a </a:t>
            </a:r>
            <a:r>
              <a:rPr lang="en-US" sz="1600" b="1" dirty="0" err="1" smtClean="0">
                <a:latin typeface="Arial" charset="0"/>
              </a:rPr>
              <a:t>devenit</a:t>
            </a:r>
            <a:r>
              <a:rPr lang="en-US" sz="1600" b="1" dirty="0" smtClean="0">
                <a:latin typeface="Arial" charset="0"/>
              </a:rPr>
              <a:t> </a:t>
            </a:r>
            <a:r>
              <a:rPr lang="en-US" sz="1600" b="1" dirty="0" err="1" smtClean="0">
                <a:latin typeface="Arial" charset="0"/>
              </a:rPr>
              <a:t>cunoscuta</a:t>
            </a:r>
            <a:r>
              <a:rPr lang="en-US" sz="1600" b="1" dirty="0" smtClean="0">
                <a:latin typeface="Arial" charset="0"/>
              </a:rPr>
              <a:t> sub </a:t>
            </a:r>
            <a:r>
              <a:rPr lang="en-US" sz="1600" b="1" dirty="0" err="1" smtClean="0">
                <a:latin typeface="Arial" charset="0"/>
              </a:rPr>
              <a:t>numele</a:t>
            </a:r>
            <a:r>
              <a:rPr lang="en-US" sz="1600" b="1" dirty="0" smtClean="0">
                <a:latin typeface="Arial" charset="0"/>
              </a:rPr>
              <a:t> de Prima </a:t>
            </a:r>
            <a:r>
              <a:rPr lang="en-US" sz="1600" b="1" dirty="0" err="1" smtClean="0">
                <a:latin typeface="Arial" charset="0"/>
              </a:rPr>
              <a:t>Batalie</a:t>
            </a:r>
            <a:r>
              <a:rPr lang="en-US" sz="1600" b="1" dirty="0" smtClean="0">
                <a:latin typeface="Arial" charset="0"/>
              </a:rPr>
              <a:t> a </a:t>
            </a:r>
            <a:r>
              <a:rPr lang="en-US" sz="1600" b="1" dirty="0" err="1" smtClean="0">
                <a:latin typeface="Arial" charset="0"/>
              </a:rPr>
              <a:t>Atlanticului</a:t>
            </a:r>
            <a:r>
              <a:rPr lang="en-US" sz="1600" b="1" dirty="0" smtClean="0">
                <a:latin typeface="Arial" charset="0"/>
              </a:rPr>
              <a:t>.</a:t>
            </a:r>
          </a:p>
          <a:p>
            <a:pPr eaLnBrk="1" hangingPunct="1">
              <a:lnSpc>
                <a:spcPct val="80000"/>
              </a:lnSpc>
              <a:defRPr/>
            </a:pPr>
            <a:r>
              <a:rPr lang="en-US" sz="1600" b="1" dirty="0" smtClean="0">
                <a:latin typeface="Arial" charset="0"/>
              </a:rPr>
              <a:t/>
            </a:r>
            <a:br>
              <a:rPr lang="en-US" sz="1600" b="1" dirty="0" smtClean="0">
                <a:latin typeface="Arial" charset="0"/>
              </a:rPr>
            </a:br>
            <a:r>
              <a:rPr lang="en-US" sz="1600" b="1" dirty="0" smtClean="0">
                <a:latin typeface="Arial" charset="0"/>
              </a:rPr>
              <a:t>Cum </a:t>
            </a:r>
            <a:r>
              <a:rPr lang="en-US" sz="1600" b="1" dirty="0" err="1" smtClean="0">
                <a:latin typeface="Arial" charset="0"/>
              </a:rPr>
              <a:t>submarinele</a:t>
            </a:r>
            <a:r>
              <a:rPr lang="en-US" sz="1600" b="1" dirty="0" smtClean="0">
                <a:latin typeface="Arial" charset="0"/>
              </a:rPr>
              <a:t> germane au </a:t>
            </a:r>
            <a:r>
              <a:rPr lang="en-US" sz="1600" b="1" dirty="0" err="1" smtClean="0">
                <a:latin typeface="Arial" charset="0"/>
              </a:rPr>
              <a:t>devenit</a:t>
            </a:r>
            <a:r>
              <a:rPr lang="en-US" sz="1600" b="1" dirty="0" smtClean="0">
                <a:latin typeface="Arial" charset="0"/>
              </a:rPr>
              <a:t> </a:t>
            </a:r>
            <a:r>
              <a:rPr lang="en-US" sz="1600" b="1" dirty="0" err="1" smtClean="0">
                <a:latin typeface="Arial" charset="0"/>
              </a:rPr>
              <a:t>mai</a:t>
            </a:r>
            <a:r>
              <a:rPr lang="en-US" sz="1600" b="1" dirty="0" smtClean="0">
                <a:latin typeface="Arial" charset="0"/>
              </a:rPr>
              <a:t> </a:t>
            </a:r>
            <a:r>
              <a:rPr lang="en-US" sz="1600" b="1" dirty="0" err="1" smtClean="0">
                <a:latin typeface="Arial" charset="0"/>
              </a:rPr>
              <a:t>numeroase</a:t>
            </a:r>
            <a:r>
              <a:rPr lang="en-US" sz="1600" b="1" dirty="0" smtClean="0">
                <a:latin typeface="Arial" charset="0"/>
              </a:rPr>
              <a:t> </a:t>
            </a:r>
            <a:r>
              <a:rPr lang="en-US" sz="1600" b="1" dirty="0" err="1" smtClean="0">
                <a:latin typeface="Arial" charset="0"/>
              </a:rPr>
              <a:t>si</a:t>
            </a:r>
            <a:r>
              <a:rPr lang="en-US" sz="1600" b="1" dirty="0" smtClean="0">
                <a:latin typeface="Arial" charset="0"/>
              </a:rPr>
              <a:t> </a:t>
            </a:r>
            <a:r>
              <a:rPr lang="en-US" sz="1600" b="1" dirty="0" err="1" smtClean="0">
                <a:latin typeface="Arial" charset="0"/>
              </a:rPr>
              <a:t>mai</a:t>
            </a:r>
            <a:r>
              <a:rPr lang="en-US" sz="1600" b="1" dirty="0" smtClean="0">
                <a:latin typeface="Arial" charset="0"/>
              </a:rPr>
              <a:t> </a:t>
            </a:r>
            <a:r>
              <a:rPr lang="en-US" sz="1600" b="1" dirty="0" err="1" smtClean="0">
                <a:latin typeface="Arial" charset="0"/>
              </a:rPr>
              <a:t>eficace</a:t>
            </a:r>
            <a:r>
              <a:rPr lang="en-US" sz="1600" b="1" dirty="0" smtClean="0">
                <a:latin typeface="Arial" charset="0"/>
              </a:rPr>
              <a:t>, </a:t>
            </a:r>
            <a:r>
              <a:rPr lang="en-US" sz="1600" b="1" dirty="0" err="1" smtClean="0">
                <a:latin typeface="Arial" charset="0"/>
              </a:rPr>
              <a:t>britanic</a:t>
            </a:r>
            <a:r>
              <a:rPr lang="en-US" sz="1600" b="1" dirty="0" smtClean="0">
                <a:latin typeface="Arial" charset="0"/>
              </a:rPr>
              <a:t> a </a:t>
            </a:r>
            <a:r>
              <a:rPr lang="en-US" sz="1600" b="1" dirty="0" err="1" smtClean="0">
                <a:latin typeface="Arial" charset="0"/>
              </a:rPr>
              <a:t>cautat</a:t>
            </a:r>
            <a:r>
              <a:rPr lang="en-US" sz="1600" b="1" dirty="0" smtClean="0">
                <a:latin typeface="Arial" charset="0"/>
              </a:rPr>
              <a:t> </a:t>
            </a:r>
            <a:r>
              <a:rPr lang="en-US" sz="1600" b="1" dirty="0" err="1" smtClean="0">
                <a:latin typeface="Arial" charset="0"/>
              </a:rPr>
              <a:t>modalitati</a:t>
            </a:r>
            <a:r>
              <a:rPr lang="en-US" sz="1600" b="1" dirty="0" smtClean="0">
                <a:latin typeface="Arial" charset="0"/>
              </a:rPr>
              <a:t> de a </a:t>
            </a:r>
            <a:r>
              <a:rPr lang="en-US" sz="1600" b="1" dirty="0" err="1" smtClean="0">
                <a:latin typeface="Arial" charset="0"/>
              </a:rPr>
              <a:t>proteja</a:t>
            </a:r>
            <a:r>
              <a:rPr lang="en-US" sz="1600" b="1" dirty="0" smtClean="0">
                <a:latin typeface="Arial" charset="0"/>
              </a:rPr>
              <a:t> </a:t>
            </a:r>
            <a:r>
              <a:rPr lang="en-US" sz="1600" b="1" dirty="0" err="1" smtClean="0">
                <a:latin typeface="Arial" charset="0"/>
              </a:rPr>
              <a:t>navele</a:t>
            </a:r>
            <a:r>
              <a:rPr lang="en-US" sz="1600" b="1" dirty="0" smtClean="0">
                <a:latin typeface="Arial" charset="0"/>
              </a:rPr>
              <a:t> </a:t>
            </a:r>
            <a:r>
              <a:rPr lang="en-US" sz="1600" b="1" dirty="0" err="1" smtClean="0">
                <a:latin typeface="Arial" charset="0"/>
              </a:rPr>
              <a:t>comerciale</a:t>
            </a:r>
            <a:r>
              <a:rPr lang="en-US" sz="1600" b="1" dirty="0" smtClean="0">
                <a:latin typeface="Arial" charset="0"/>
              </a:rPr>
              <a:t>. „</a:t>
            </a:r>
            <a:r>
              <a:rPr lang="en-US" sz="1600" b="1" dirty="0" err="1" smtClean="0">
                <a:latin typeface="Arial" charset="0"/>
              </a:rPr>
              <a:t>Navele</a:t>
            </a:r>
            <a:r>
              <a:rPr lang="en-US" sz="1600" b="1" dirty="0" smtClean="0">
                <a:latin typeface="Arial" charset="0"/>
              </a:rPr>
              <a:t> Q" </a:t>
            </a:r>
            <a:r>
              <a:rPr lang="en-US" sz="1600" b="1" dirty="0" err="1" smtClean="0">
                <a:latin typeface="Arial" charset="0"/>
              </a:rPr>
              <a:t>erau</a:t>
            </a:r>
            <a:r>
              <a:rPr lang="en-US" sz="1600" b="1" dirty="0" smtClean="0">
                <a:latin typeface="Arial" charset="0"/>
              </a:rPr>
              <a:t> vase de </a:t>
            </a:r>
            <a:r>
              <a:rPr lang="en-US" sz="1600" b="1" dirty="0" err="1" smtClean="0">
                <a:latin typeface="Arial" charset="0"/>
              </a:rPr>
              <a:t>atac</a:t>
            </a:r>
            <a:r>
              <a:rPr lang="en-US" sz="1600" b="1" dirty="0" smtClean="0">
                <a:latin typeface="Arial" charset="0"/>
              </a:rPr>
              <a:t> </a:t>
            </a:r>
            <a:r>
              <a:rPr lang="en-US" sz="1600" b="1" dirty="0" err="1" smtClean="0">
                <a:latin typeface="Arial" charset="0"/>
              </a:rPr>
              <a:t>deghizate</a:t>
            </a:r>
            <a:r>
              <a:rPr lang="en-US" sz="1600" b="1" dirty="0" smtClean="0">
                <a:latin typeface="Arial" charset="0"/>
              </a:rPr>
              <a:t> ca </a:t>
            </a:r>
            <a:r>
              <a:rPr lang="en-US" sz="1600" b="1" dirty="0" err="1" smtClean="0">
                <a:latin typeface="Arial" charset="0"/>
              </a:rPr>
              <a:t>navele</a:t>
            </a:r>
            <a:r>
              <a:rPr lang="en-US" sz="1600" b="1" dirty="0" smtClean="0">
                <a:latin typeface="Arial" charset="0"/>
              </a:rPr>
              <a:t> </a:t>
            </a:r>
            <a:r>
              <a:rPr lang="en-US" sz="1600" b="1" dirty="0" err="1" smtClean="0">
                <a:latin typeface="Arial" charset="0"/>
              </a:rPr>
              <a:t>civile</a:t>
            </a:r>
            <a:r>
              <a:rPr lang="en-US" sz="1600" b="1" dirty="0" smtClean="0">
                <a:latin typeface="Arial" charset="0"/>
              </a:rPr>
              <a:t>, </a:t>
            </a:r>
            <a:r>
              <a:rPr lang="en-US" sz="1600" b="1" dirty="0" err="1" smtClean="0">
                <a:latin typeface="Arial" charset="0"/>
              </a:rPr>
              <a:t>erau</a:t>
            </a:r>
            <a:r>
              <a:rPr lang="en-US" sz="1600" b="1" dirty="0" smtClean="0">
                <a:latin typeface="Arial" charset="0"/>
              </a:rPr>
              <a:t> o </a:t>
            </a:r>
            <a:r>
              <a:rPr lang="en-US" sz="1600" b="1" dirty="0" err="1" smtClean="0">
                <a:latin typeface="Arial" charset="0"/>
              </a:rPr>
              <a:t>strategie</a:t>
            </a:r>
            <a:r>
              <a:rPr lang="en-US" sz="1600" b="1" dirty="0" smtClean="0">
                <a:latin typeface="Arial" charset="0"/>
              </a:rPr>
              <a:t> in prima </a:t>
            </a:r>
            <a:r>
              <a:rPr lang="en-US" sz="1600" b="1" dirty="0" err="1" smtClean="0">
                <a:latin typeface="Arial" charset="0"/>
              </a:rPr>
              <a:t>perioada</a:t>
            </a:r>
            <a:r>
              <a:rPr lang="en-US" sz="1600" dirty="0" smtClean="0"/>
              <a:t>.</a:t>
            </a:r>
            <a:r>
              <a:rPr lang="en-US" sz="1400" dirty="0" smtClean="0"/>
              <a:t/>
            </a:r>
            <a:br>
              <a:rPr lang="en-US" sz="1400" dirty="0" smtClean="0"/>
            </a:br>
            <a:endParaRPr lang="en-US" sz="1400" dirty="0" smtClean="0"/>
          </a:p>
        </p:txBody>
      </p:sp>
      <p:pic>
        <p:nvPicPr>
          <p:cNvPr id="3105" name="Picture 33" descr="300px-U9Submarine"/>
          <p:cNvPicPr>
            <a:picLocks noGrp="1" noChangeAspect="1" noChangeArrowheads="1"/>
          </p:cNvPicPr>
          <p:nvPr>
            <p:ph sz="quarter" idx="1"/>
          </p:nvPr>
        </p:nvPicPr>
        <p:blipFill>
          <a:blip r:embed="rId2"/>
          <a:srcRect/>
          <a:stretch>
            <a:fillRect/>
          </a:stretch>
        </p:blipFill>
        <p:spPr>
          <a:xfrm>
            <a:off x="381000" y="990601"/>
            <a:ext cx="4343400" cy="1885950"/>
          </a:xfrm>
          <a:noFill/>
        </p:spPr>
      </p:pic>
      <p:pic>
        <p:nvPicPr>
          <p:cNvPr id="3107" name="Picture 35" descr="U_16"/>
          <p:cNvPicPr>
            <a:picLocks noGrp="1" noChangeAspect="1" noChangeArrowheads="1"/>
          </p:cNvPicPr>
          <p:nvPr>
            <p:ph sz="quarter" idx="2"/>
          </p:nvPr>
        </p:nvPicPr>
        <p:blipFill>
          <a:blip r:embed="rId3"/>
          <a:srcRect/>
          <a:stretch>
            <a:fillRect/>
          </a:stretch>
        </p:blipFill>
        <p:spPr>
          <a:xfrm>
            <a:off x="1600207" y="3048000"/>
            <a:ext cx="2092325" cy="2667000"/>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105"/>
                                        </p:tgtEl>
                                        <p:attrNameLst>
                                          <p:attrName>style.visibility</p:attrName>
                                        </p:attrNameLst>
                                      </p:cBhvr>
                                      <p:to>
                                        <p:strVal val="visible"/>
                                      </p:to>
                                    </p:set>
                                    <p:animEffect transition="in" filter="diamond(in)">
                                      <p:cBhvr>
                                        <p:cTn id="7" dur="2000"/>
                                        <p:tgtEl>
                                          <p:spTgt spid="310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107"/>
                                        </p:tgtEl>
                                        <p:attrNameLst>
                                          <p:attrName>style.visibility</p:attrName>
                                        </p:attrNameLst>
                                      </p:cBhvr>
                                      <p:to>
                                        <p:strVal val="visible"/>
                                      </p:to>
                                    </p:set>
                                    <p:animEffect transition="in" filter="wipe(down)">
                                      <p:cBhvr>
                                        <p:cTn id="12" dur="500"/>
                                        <p:tgtEl>
                                          <p:spTgt spid="3107"/>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3100">
                                            <p:txEl>
                                              <p:pRg st="0" end="0"/>
                                            </p:txEl>
                                          </p:spTgt>
                                        </p:tgtEl>
                                        <p:attrNameLst>
                                          <p:attrName>style.visibility</p:attrName>
                                        </p:attrNameLst>
                                      </p:cBhvr>
                                      <p:to>
                                        <p:strVal val="visible"/>
                                      </p:to>
                                    </p:set>
                                    <p:animEffect transition="in" filter="slide(fromBottom)">
                                      <p:cBhvr>
                                        <p:cTn id="17" dur="500"/>
                                        <p:tgtEl>
                                          <p:spTgt spid="3100">
                                            <p:txEl>
                                              <p:pRg st="0" end="0"/>
                                            </p:txEl>
                                          </p:spTgt>
                                        </p:tgtEl>
                                      </p:cBhvr>
                                    </p:animEffect>
                                  </p:childTnLst>
                                </p:cTn>
                              </p:par>
                              <p:par>
                                <p:cTn id="18" presetID="12" presetClass="entr" presetSubtype="4" fill="hold" nodeType="withEffect">
                                  <p:stCondLst>
                                    <p:cond delay="0"/>
                                  </p:stCondLst>
                                  <p:childTnLst>
                                    <p:set>
                                      <p:cBhvr>
                                        <p:cTn id="19" dur="1" fill="hold">
                                          <p:stCondLst>
                                            <p:cond delay="0"/>
                                          </p:stCondLst>
                                        </p:cTn>
                                        <p:tgtEl>
                                          <p:spTgt spid="3100">
                                            <p:txEl>
                                              <p:pRg st="1" end="1"/>
                                            </p:txEl>
                                          </p:spTgt>
                                        </p:tgtEl>
                                        <p:attrNameLst>
                                          <p:attrName>style.visibility</p:attrName>
                                        </p:attrNameLst>
                                      </p:cBhvr>
                                      <p:to>
                                        <p:strVal val="visible"/>
                                      </p:to>
                                    </p:set>
                                    <p:animEffect transition="in" filter="slide(fromBottom)">
                                      <p:cBhvr>
                                        <p:cTn id="20" dur="500"/>
                                        <p:tgtEl>
                                          <p:spTgt spid="3100">
                                            <p:txEl>
                                              <p:pRg st="1" end="1"/>
                                            </p:txEl>
                                          </p:spTgt>
                                        </p:tgtEl>
                                      </p:cBhvr>
                                    </p:animEffect>
                                  </p:childTnLst>
                                </p:cTn>
                              </p:par>
                              <p:par>
                                <p:cTn id="21" presetID="12" presetClass="entr" presetSubtype="4" fill="hold" nodeType="withEffect">
                                  <p:stCondLst>
                                    <p:cond delay="0"/>
                                  </p:stCondLst>
                                  <p:childTnLst>
                                    <p:set>
                                      <p:cBhvr>
                                        <p:cTn id="22" dur="1" fill="hold">
                                          <p:stCondLst>
                                            <p:cond delay="0"/>
                                          </p:stCondLst>
                                        </p:cTn>
                                        <p:tgtEl>
                                          <p:spTgt spid="3100">
                                            <p:txEl>
                                              <p:pRg st="2" end="2"/>
                                            </p:txEl>
                                          </p:spTgt>
                                        </p:tgtEl>
                                        <p:attrNameLst>
                                          <p:attrName>style.visibility</p:attrName>
                                        </p:attrNameLst>
                                      </p:cBhvr>
                                      <p:to>
                                        <p:strVal val="visible"/>
                                      </p:to>
                                    </p:set>
                                    <p:animEffect transition="in" filter="slide(fromBottom)">
                                      <p:cBhvr>
                                        <p:cTn id="23" dur="500"/>
                                        <p:tgtEl>
                                          <p:spTgt spid="310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14348" y="4214818"/>
            <a:ext cx="6400800" cy="1752600"/>
          </a:xfrm>
        </p:spPr>
        <p:txBody>
          <a:bodyPr>
            <a:normAutofit/>
          </a:bodyPr>
          <a:lstStyle/>
          <a:p>
            <a:r>
              <a:rPr lang="en-US" sz="2800" b="1" i="1" dirty="0" err="1" smtClean="0">
                <a:ln w="10541" cmpd="sng">
                  <a:solidFill>
                    <a:srgbClr val="7D7D7D">
                      <a:tint val="100000"/>
                      <a:shade val="100000"/>
                      <a:satMod val="110000"/>
                    </a:srgbClr>
                  </a:solidFill>
                  <a:prstDash val="solid"/>
                </a:ln>
                <a:solidFill>
                  <a:srgbClr val="002060"/>
                </a:solidFill>
                <a:latin typeface="Times New Roman" pitchFamily="18" charset="0"/>
                <a:cs typeface="Times New Roman" pitchFamily="18" charset="0"/>
              </a:rPr>
              <a:t>Proiect</a:t>
            </a:r>
            <a:r>
              <a:rPr lang="en-US" sz="2800" b="1" i="1" dirty="0" smtClean="0">
                <a:ln w="10541" cmpd="sng">
                  <a:solidFill>
                    <a:srgbClr val="7D7D7D">
                      <a:tint val="100000"/>
                      <a:shade val="100000"/>
                      <a:satMod val="110000"/>
                    </a:srgbClr>
                  </a:solidFill>
                  <a:prstDash val="solid"/>
                </a:ln>
                <a:solidFill>
                  <a:srgbClr val="002060"/>
                </a:solidFill>
                <a:latin typeface="Times New Roman" pitchFamily="18" charset="0"/>
                <a:cs typeface="Times New Roman" pitchFamily="18" charset="0"/>
              </a:rPr>
              <a:t> </a:t>
            </a:r>
            <a:r>
              <a:rPr lang="en-US" sz="2800" b="1" i="1" dirty="0" err="1" smtClean="0">
                <a:ln w="10541" cmpd="sng">
                  <a:solidFill>
                    <a:srgbClr val="7D7D7D">
                      <a:tint val="100000"/>
                      <a:shade val="100000"/>
                      <a:satMod val="110000"/>
                    </a:srgbClr>
                  </a:solidFill>
                  <a:prstDash val="solid"/>
                </a:ln>
                <a:solidFill>
                  <a:srgbClr val="002060"/>
                </a:solidFill>
                <a:latin typeface="Times New Roman" pitchFamily="18" charset="0"/>
                <a:cs typeface="Times New Roman" pitchFamily="18" charset="0"/>
              </a:rPr>
              <a:t>realizat</a:t>
            </a:r>
            <a:r>
              <a:rPr lang="en-US" sz="2800" b="1" i="1" dirty="0" smtClean="0">
                <a:ln w="10541" cmpd="sng">
                  <a:solidFill>
                    <a:srgbClr val="7D7D7D">
                      <a:tint val="100000"/>
                      <a:shade val="100000"/>
                      <a:satMod val="110000"/>
                    </a:srgbClr>
                  </a:solidFill>
                  <a:prstDash val="solid"/>
                </a:ln>
                <a:solidFill>
                  <a:srgbClr val="002060"/>
                </a:solidFill>
                <a:latin typeface="Times New Roman" pitchFamily="18" charset="0"/>
                <a:cs typeface="Times New Roman" pitchFamily="18" charset="0"/>
              </a:rPr>
              <a:t> de M</a:t>
            </a:r>
            <a:r>
              <a:rPr lang="ro-RO" sz="2800" b="1" i="1" dirty="0" smtClean="0">
                <a:ln w="10541" cmpd="sng">
                  <a:solidFill>
                    <a:srgbClr val="7D7D7D">
                      <a:tint val="100000"/>
                      <a:shade val="100000"/>
                      <a:satMod val="110000"/>
                    </a:srgbClr>
                  </a:solidFill>
                  <a:prstDash val="solid"/>
                </a:ln>
                <a:solidFill>
                  <a:srgbClr val="002060"/>
                </a:solidFill>
                <a:latin typeface="Times New Roman" pitchFamily="18" charset="0"/>
                <a:cs typeface="Times New Roman" pitchFamily="18" charset="0"/>
              </a:rPr>
              <a:t>ărgan Mădălina</a:t>
            </a:r>
          </a:p>
          <a:p>
            <a:endParaRPr lang="ro-RO" sz="2000" dirty="0">
              <a:solidFill>
                <a:srgbClr val="FF0000"/>
              </a:solidFill>
            </a:endParaRPr>
          </a:p>
        </p:txBody>
      </p:sp>
      <p:sp>
        <p:nvSpPr>
          <p:cNvPr id="4" name="Rectangle 3"/>
          <p:cNvSpPr/>
          <p:nvPr/>
        </p:nvSpPr>
        <p:spPr>
          <a:xfrm rot="10800000" flipV="1">
            <a:off x="0" y="587312"/>
            <a:ext cx="9144000" cy="1754290"/>
          </a:xfrm>
          <a:prstGeom prst="rect">
            <a:avLst/>
          </a:prstGeom>
          <a:noFill/>
        </p:spPr>
        <p:txBody>
          <a:bodyPr wrap="square" lIns="91400" tIns="45702" rIns="91400" bIns="45702">
            <a:spAutoFit/>
          </a:bodyPr>
          <a:lstStyle/>
          <a:p>
            <a:pPr algn="ctr"/>
            <a:r>
              <a:rPr lang="en-US" sz="5400" b="1" dirty="0" err="1" smtClean="0">
                <a:ln w="10541" cmpd="sng">
                  <a:solidFill>
                    <a:srgbClr val="7D7D7D">
                      <a:tint val="100000"/>
                      <a:shade val="100000"/>
                      <a:satMod val="110000"/>
                    </a:srgbClr>
                  </a:solidFill>
                  <a:prstDash val="solid"/>
                </a:ln>
                <a:solidFill>
                  <a:srgbClr val="FF0000"/>
                </a:solidFill>
              </a:rPr>
              <a:t>Asasinatul</a:t>
            </a:r>
            <a:r>
              <a:rPr lang="en-US" sz="5400" b="1" dirty="0" smtClean="0">
                <a:ln w="10541" cmpd="sng">
                  <a:solidFill>
                    <a:srgbClr val="7D7D7D">
                      <a:tint val="100000"/>
                      <a:shade val="100000"/>
                      <a:satMod val="110000"/>
                    </a:srgbClr>
                  </a:solidFill>
                  <a:prstDash val="solid"/>
                </a:ln>
                <a:solidFill>
                  <a:srgbClr val="FF0000"/>
                </a:solidFill>
              </a:rPr>
              <a:t> care a </a:t>
            </a:r>
            <a:r>
              <a:rPr lang="en-US" sz="5400" b="1" dirty="0" err="1" smtClean="0">
                <a:ln w="10541" cmpd="sng">
                  <a:solidFill>
                    <a:srgbClr val="7D7D7D">
                      <a:tint val="100000"/>
                      <a:shade val="100000"/>
                      <a:satMod val="110000"/>
                    </a:srgbClr>
                  </a:solidFill>
                  <a:prstDash val="solid"/>
                </a:ln>
                <a:solidFill>
                  <a:srgbClr val="FF0000"/>
                </a:solidFill>
              </a:rPr>
              <a:t>schimbat</a:t>
            </a:r>
            <a:r>
              <a:rPr lang="en-US" sz="5400" b="1" dirty="0" smtClean="0">
                <a:ln w="10541" cmpd="sng">
                  <a:solidFill>
                    <a:srgbClr val="7D7D7D">
                      <a:tint val="100000"/>
                      <a:shade val="100000"/>
                      <a:satMod val="110000"/>
                    </a:srgbClr>
                  </a:solidFill>
                  <a:prstDash val="solid"/>
                </a:ln>
                <a:solidFill>
                  <a:srgbClr val="FF0000"/>
                </a:solidFill>
              </a:rPr>
              <a:t> </a:t>
            </a:r>
            <a:r>
              <a:rPr lang="en-US" sz="5400" b="1" dirty="0" err="1" smtClean="0">
                <a:ln w="10541" cmpd="sng">
                  <a:solidFill>
                    <a:srgbClr val="7D7D7D">
                      <a:tint val="100000"/>
                      <a:shade val="100000"/>
                      <a:satMod val="110000"/>
                    </a:srgbClr>
                  </a:solidFill>
                  <a:prstDash val="solid"/>
                </a:ln>
                <a:solidFill>
                  <a:srgbClr val="FF0000"/>
                </a:solidFill>
              </a:rPr>
              <a:t>lumea</a:t>
            </a:r>
            <a:endParaRPr lang="en-US" sz="5400" b="1" dirty="0">
              <a:ln w="10541" cmpd="sng">
                <a:solidFill>
                  <a:srgbClr val="7D7D7D">
                    <a:tint val="100000"/>
                    <a:shade val="100000"/>
                    <a:satMod val="110000"/>
                  </a:srgbClr>
                </a:solidFill>
                <a:prstDash val="solid"/>
              </a:ln>
              <a:solidFill>
                <a:srgbClr val="FF0000"/>
              </a:solidFill>
            </a:endParaRPr>
          </a:p>
        </p:txBody>
      </p:sp>
      <p:pic>
        <p:nvPicPr>
          <p:cNvPr id="5" name="DarieDiana Musica.wav">
            <a:hlinkClick r:id="" action="ppaction://media"/>
          </p:cNvPr>
          <p:cNvPicPr>
            <a:picLocks noRot="1" noChangeAspect="1"/>
          </p:cNvPicPr>
          <p:nvPr>
            <a:audioFile r:link="rId1"/>
          </p:nvPr>
        </p:nvPicPr>
        <p:blipFill>
          <a:blip r:embed="rId4"/>
          <a:stretch>
            <a:fillRect/>
          </a:stretch>
        </p:blipFill>
        <p:spPr>
          <a:xfrm>
            <a:off x="8839200" y="0"/>
            <a:ext cx="304800" cy="304800"/>
          </a:xfrm>
          <a:prstGeom prst="rect">
            <a:avLst/>
          </a:prstGeom>
        </p:spPr>
      </p:pic>
      <p:pic>
        <p:nvPicPr>
          <p:cNvPr id="7" name="muzica1.mp3">
            <a:hlinkClick r:id="" action="ppaction://media"/>
          </p:cNvPr>
          <p:cNvPicPr>
            <a:picLocks noRot="1" noChangeAspect="1"/>
          </p:cNvPicPr>
          <p:nvPr>
            <a:audioFile r:link="rId2"/>
          </p:nvPr>
        </p:nvPicPr>
        <p:blipFill>
          <a:blip r:embed="rId5"/>
          <a:stretch>
            <a:fillRect/>
          </a:stretch>
        </p:blipFill>
        <p:spPr>
          <a:xfrm>
            <a:off x="4419600" y="3429000"/>
            <a:ext cx="304800" cy="304800"/>
          </a:xfrm>
          <a:prstGeom prst="rect">
            <a:avLst/>
          </a:prstGeom>
        </p:spPr>
      </p:pic>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p:cTn id="10" fill="hold" display="0">
                  <p:stCondLst>
                    <p:cond delay="indefinite"/>
                  </p:stCondLst>
                  <p:endCondLst>
                    <p:cond evt="onPrev" delay="0">
                      <p:tgtEl>
                        <p:sldTgt/>
                      </p:tgtEl>
                    </p:cond>
                    <p:cond evt="onStopAudio" delay="0">
                      <p:tgtEl>
                        <p:sldTgt/>
                      </p:tgtEl>
                    </p:cond>
                  </p:endCondLst>
                </p:cTn>
                <p:tgtEl>
                  <p:spTgt spid="5"/>
                </p:tgtEl>
              </p:cMediaNode>
            </p:audio>
            <p:audio>
              <p:cMediaNode numSld="999">
                <p:cTn id="11" repeatCount="indefinite"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 name="Rectangle 20"/>
          <p:cNvSpPr>
            <a:spLocks noGrp="1" noChangeArrowheads="1"/>
          </p:cNvSpPr>
          <p:nvPr>
            <p:ph type="body" sz="half" idx="3"/>
          </p:nvPr>
        </p:nvSpPr>
        <p:spPr>
          <a:xfrm>
            <a:off x="457200" y="4030673"/>
            <a:ext cx="8229600" cy="1989137"/>
          </a:xfrm>
        </p:spPr>
        <p:txBody>
          <a:bodyPr/>
          <a:lstStyle/>
          <a:p>
            <a:pPr eaLnBrk="1" hangingPunct="1">
              <a:lnSpc>
                <a:spcPct val="80000"/>
              </a:lnSpc>
              <a:defRPr/>
            </a:pPr>
            <a:r>
              <a:rPr lang="en-US" sz="1600" b="1" dirty="0" smtClean="0"/>
              <a:t>La </a:t>
            </a:r>
            <a:r>
              <a:rPr lang="en-US" sz="1600" b="1" dirty="0" err="1" smtClean="0"/>
              <a:t>comanda</a:t>
            </a:r>
            <a:r>
              <a:rPr lang="en-US" sz="1600" b="1" dirty="0" smtClean="0"/>
              <a:t> </a:t>
            </a:r>
            <a:r>
              <a:rPr lang="en-US" sz="1600" b="1" dirty="0" err="1" smtClean="0"/>
              <a:t>lui</a:t>
            </a:r>
            <a:r>
              <a:rPr lang="en-US" sz="1600" b="1" dirty="0" smtClean="0"/>
              <a:t> U-29, </a:t>
            </a:r>
            <a:r>
              <a:rPr lang="en-US" sz="1600" b="1" dirty="0" err="1" smtClean="0"/>
              <a:t>în</a:t>
            </a:r>
            <a:r>
              <a:rPr lang="en-US" sz="1600" b="1" dirty="0" smtClean="0"/>
              <a:t> </a:t>
            </a:r>
            <a:r>
              <a:rPr lang="en-US" sz="1600" b="1" dirty="0" err="1" smtClean="0"/>
              <a:t>februarie</a:t>
            </a:r>
            <a:r>
              <a:rPr lang="en-US" sz="1600" b="1" dirty="0" smtClean="0"/>
              <a:t> 1915, </a:t>
            </a:r>
            <a:r>
              <a:rPr lang="en-US" sz="1600" b="1" dirty="0" err="1" smtClean="0"/>
              <a:t>Weddingen</a:t>
            </a:r>
            <a:r>
              <a:rPr lang="en-US" sz="1600" b="1" dirty="0" smtClean="0"/>
              <a:t> </a:t>
            </a:r>
            <a:r>
              <a:rPr lang="en-US" sz="1600" b="1" dirty="0" err="1" smtClean="0"/>
              <a:t>scufundă</a:t>
            </a:r>
            <a:r>
              <a:rPr lang="en-US" sz="1600" b="1" dirty="0" smtClean="0"/>
              <a:t> </a:t>
            </a:r>
            <a:r>
              <a:rPr lang="en-US" sz="1600" b="1" dirty="0" err="1" smtClean="0"/>
              <a:t>trei</a:t>
            </a:r>
            <a:r>
              <a:rPr lang="en-US" sz="1600" b="1" dirty="0" smtClean="0"/>
              <a:t> </a:t>
            </a:r>
            <a:r>
              <a:rPr lang="en-US" sz="1600" b="1" dirty="0" err="1" smtClean="0"/>
              <a:t>pacheboturi</a:t>
            </a:r>
            <a:r>
              <a:rPr lang="en-US" sz="1600" b="1" dirty="0" smtClean="0"/>
              <a:t> </a:t>
            </a:r>
            <a:r>
              <a:rPr lang="en-US" sz="1600" b="1" dirty="0" err="1" smtClean="0"/>
              <a:t>britanice</a:t>
            </a:r>
            <a:r>
              <a:rPr lang="en-US" sz="1600" b="1" dirty="0" smtClean="0"/>
              <a:t>, </a:t>
            </a:r>
            <a:r>
              <a:rPr lang="en-US" sz="1600" b="1" dirty="0" err="1" smtClean="0"/>
              <a:t>tractează</a:t>
            </a:r>
            <a:r>
              <a:rPr lang="en-US" sz="1600" b="1" dirty="0" smtClean="0"/>
              <a:t> </a:t>
            </a:r>
            <a:r>
              <a:rPr lang="en-US" sz="1600" b="1" dirty="0" err="1" smtClean="0"/>
              <a:t>bărcile</a:t>
            </a:r>
            <a:r>
              <a:rPr lang="en-US" sz="1600" b="1" dirty="0" smtClean="0"/>
              <a:t> de </a:t>
            </a:r>
            <a:r>
              <a:rPr lang="en-US" sz="1600" b="1" dirty="0" err="1" smtClean="0"/>
              <a:t>salvare</a:t>
            </a:r>
            <a:r>
              <a:rPr lang="en-US" sz="1600" b="1" dirty="0" smtClean="0"/>
              <a:t> </a:t>
            </a:r>
            <a:r>
              <a:rPr lang="en-US" sz="1600" b="1" dirty="0" err="1" smtClean="0"/>
              <a:t>până</a:t>
            </a:r>
            <a:r>
              <a:rPr lang="en-US" sz="1600" b="1" dirty="0" smtClean="0"/>
              <a:t> la o </a:t>
            </a:r>
            <a:r>
              <a:rPr lang="en-US" sz="1600" b="1" dirty="0" err="1" smtClean="0"/>
              <a:t>navă</a:t>
            </a:r>
            <a:r>
              <a:rPr lang="en-US" sz="1600" b="1" dirty="0" smtClean="0"/>
              <a:t> </a:t>
            </a:r>
            <a:r>
              <a:rPr lang="en-US" sz="1600" b="1" dirty="0" err="1" smtClean="0"/>
              <a:t>franceză</a:t>
            </a:r>
            <a:r>
              <a:rPr lang="en-US" sz="1600" b="1" dirty="0" smtClean="0"/>
              <a:t> </a:t>
            </a:r>
            <a:r>
              <a:rPr lang="en-US" sz="1600" b="1" dirty="0" err="1" smtClean="0"/>
              <a:t>căreia</a:t>
            </a:r>
            <a:r>
              <a:rPr lang="en-US" sz="1600" b="1" dirty="0" smtClean="0"/>
              <a:t> </a:t>
            </a:r>
            <a:r>
              <a:rPr lang="en-US" sz="1600" b="1" dirty="0" err="1" smtClean="0"/>
              <a:t>îi</a:t>
            </a:r>
            <a:r>
              <a:rPr lang="en-US" sz="1600" b="1" dirty="0" smtClean="0"/>
              <a:t> </a:t>
            </a:r>
            <a:r>
              <a:rPr lang="en-US" sz="1600" b="1" dirty="0" err="1" smtClean="0"/>
              <a:t>lasă</a:t>
            </a:r>
            <a:r>
              <a:rPr lang="en-US" sz="1600" b="1" dirty="0" smtClean="0"/>
              <a:t> </a:t>
            </a:r>
            <a:r>
              <a:rPr lang="en-US" sz="1600" b="1" dirty="0" err="1" smtClean="0"/>
              <a:t>în</a:t>
            </a:r>
            <a:r>
              <a:rPr lang="en-US" sz="1600" b="1" dirty="0" smtClean="0"/>
              <a:t> </a:t>
            </a:r>
            <a:r>
              <a:rPr lang="en-US" sz="1600" b="1" dirty="0" err="1" smtClean="0"/>
              <a:t>grijă</a:t>
            </a:r>
            <a:r>
              <a:rPr lang="en-US" sz="1600" b="1" dirty="0" smtClean="0"/>
              <a:t> </a:t>
            </a:r>
            <a:r>
              <a:rPr lang="en-US" sz="1600" b="1" dirty="0" err="1" smtClean="0"/>
              <a:t>supraviețuitorii</a:t>
            </a:r>
            <a:r>
              <a:rPr lang="en-US" sz="1600" b="1" dirty="0" smtClean="0"/>
              <a:t>, </a:t>
            </a:r>
            <a:r>
              <a:rPr lang="en-US" sz="1600" b="1" dirty="0" err="1" smtClean="0"/>
              <a:t>apoi</a:t>
            </a:r>
            <a:r>
              <a:rPr lang="en-US" sz="1600" b="1" dirty="0" smtClean="0"/>
              <a:t> e </a:t>
            </a:r>
            <a:r>
              <a:rPr lang="en-US" sz="1600" b="1" dirty="0" err="1" smtClean="0"/>
              <a:t>scufundat</a:t>
            </a:r>
            <a:r>
              <a:rPr lang="en-US" sz="1600" b="1" dirty="0" smtClean="0"/>
              <a:t> cu tot </a:t>
            </a:r>
            <a:r>
              <a:rPr lang="en-US" sz="1600" b="1" dirty="0" err="1" smtClean="0"/>
              <a:t>echipajul</a:t>
            </a:r>
            <a:r>
              <a:rPr lang="en-US" sz="1600" b="1" dirty="0" smtClean="0"/>
              <a:t> de </a:t>
            </a:r>
            <a:r>
              <a:rPr lang="en-US" sz="1600" b="1" dirty="0" err="1" smtClean="0"/>
              <a:t>către</a:t>
            </a:r>
            <a:r>
              <a:rPr lang="en-US" sz="1600" b="1" dirty="0" smtClean="0"/>
              <a:t> </a:t>
            </a:r>
            <a:r>
              <a:rPr lang="en-US" sz="1600" b="1" dirty="0" err="1" smtClean="0"/>
              <a:t>celebra</a:t>
            </a:r>
            <a:r>
              <a:rPr lang="en-US" sz="1600" b="1" dirty="0" smtClean="0"/>
              <a:t> „HMS Dreadnought”, </a:t>
            </a:r>
            <a:r>
              <a:rPr lang="en-US" sz="1600" b="1" dirty="0" err="1" smtClean="0"/>
              <a:t>în</a:t>
            </a:r>
            <a:r>
              <a:rPr lang="en-US" sz="1600" b="1" dirty="0" smtClean="0"/>
              <a:t> </a:t>
            </a:r>
            <a:r>
              <a:rPr lang="en-US" sz="1600" b="1" dirty="0" err="1" smtClean="0"/>
              <a:t>timp</a:t>
            </a:r>
            <a:r>
              <a:rPr lang="en-US" sz="1600" b="1" dirty="0" smtClean="0"/>
              <a:t> </a:t>
            </a:r>
            <a:r>
              <a:rPr lang="en-US" sz="1600" b="1" dirty="0" err="1" smtClean="0"/>
              <a:t>ce</a:t>
            </a:r>
            <a:r>
              <a:rPr lang="en-US" sz="1600" b="1" dirty="0" smtClean="0"/>
              <a:t> </a:t>
            </a:r>
            <a:r>
              <a:rPr lang="en-US" sz="1600" b="1" dirty="0" err="1" smtClean="0"/>
              <a:t>torpila</a:t>
            </a:r>
            <a:r>
              <a:rPr lang="en-US" sz="1600" b="1" dirty="0" smtClean="0"/>
              <a:t> </a:t>
            </a:r>
            <a:r>
              <a:rPr lang="en-US" sz="1600" b="1" dirty="0" err="1" smtClean="0"/>
              <a:t>fără</a:t>
            </a:r>
            <a:r>
              <a:rPr lang="en-US" sz="1600" b="1" dirty="0" smtClean="0"/>
              <a:t> </a:t>
            </a:r>
            <a:r>
              <a:rPr lang="en-US" sz="1600" b="1" dirty="0" err="1" smtClean="0"/>
              <a:t>succes</a:t>
            </a:r>
            <a:r>
              <a:rPr lang="en-US" sz="1600" b="1" dirty="0" smtClean="0"/>
              <a:t> o </a:t>
            </a:r>
            <a:r>
              <a:rPr lang="en-US" sz="1600" b="1" dirty="0" err="1" smtClean="0"/>
              <a:t>altă</a:t>
            </a:r>
            <a:r>
              <a:rPr lang="en-US" sz="1600" b="1" dirty="0" smtClean="0"/>
              <a:t> </a:t>
            </a:r>
            <a:r>
              <a:rPr lang="en-US" sz="1600" b="1" dirty="0" err="1" smtClean="0"/>
              <a:t>navă</a:t>
            </a:r>
            <a:r>
              <a:rPr lang="en-US" sz="1600" b="1" dirty="0" smtClean="0"/>
              <a:t> de </a:t>
            </a:r>
            <a:r>
              <a:rPr lang="en-US" sz="1600" b="1" dirty="0" err="1" smtClean="0"/>
              <a:t>război</a:t>
            </a:r>
            <a:r>
              <a:rPr lang="en-US" sz="1600" b="1" dirty="0" smtClean="0"/>
              <a:t>. </a:t>
            </a:r>
            <a:r>
              <a:rPr lang="en-US" sz="1600" b="1" dirty="0" err="1" smtClean="0"/>
              <a:t>Pagubele</a:t>
            </a:r>
            <a:r>
              <a:rPr lang="en-US" sz="1600" b="1" dirty="0" smtClean="0"/>
              <a:t> </a:t>
            </a:r>
            <a:r>
              <a:rPr lang="en-US" sz="1600" b="1" dirty="0" err="1" smtClean="0"/>
              <a:t>aduse</a:t>
            </a:r>
            <a:r>
              <a:rPr lang="en-US" sz="1600" b="1" dirty="0" smtClean="0"/>
              <a:t> </a:t>
            </a:r>
            <a:r>
              <a:rPr lang="en-US" sz="1600" b="1" dirty="0" err="1" smtClean="0"/>
              <a:t>navelor</a:t>
            </a:r>
            <a:r>
              <a:rPr lang="en-US" sz="1600" b="1" dirty="0" smtClean="0"/>
              <a:t> </a:t>
            </a:r>
            <a:r>
              <a:rPr lang="en-US" sz="1600" b="1" dirty="0" err="1" smtClean="0"/>
              <a:t>comerciale</a:t>
            </a:r>
            <a:r>
              <a:rPr lang="en-US" sz="1600" b="1" dirty="0" smtClean="0"/>
              <a:t> au </a:t>
            </a:r>
            <a:r>
              <a:rPr lang="en-US" sz="1600" b="1" dirty="0" err="1" smtClean="0"/>
              <a:t>fost</a:t>
            </a:r>
            <a:r>
              <a:rPr lang="en-US" sz="1600" b="1" dirty="0" smtClean="0"/>
              <a:t> </a:t>
            </a:r>
            <a:r>
              <a:rPr lang="en-US" sz="1600" b="1" dirty="0" err="1" smtClean="0"/>
              <a:t>însă</a:t>
            </a:r>
            <a:r>
              <a:rPr lang="en-US" sz="1600" b="1" dirty="0" smtClean="0"/>
              <a:t> </a:t>
            </a:r>
            <a:r>
              <a:rPr lang="en-US" sz="1600" b="1" dirty="0" err="1" smtClean="0"/>
              <a:t>reduse</a:t>
            </a:r>
            <a:r>
              <a:rPr lang="en-US" sz="1600" b="1" dirty="0" smtClean="0"/>
              <a:t>, </a:t>
            </a:r>
            <a:r>
              <a:rPr lang="en-US" sz="1600" b="1" dirty="0" err="1" smtClean="0"/>
              <a:t>stricând</a:t>
            </a:r>
            <a:r>
              <a:rPr lang="en-US" sz="1600" b="1" dirty="0" smtClean="0"/>
              <a:t> </a:t>
            </a:r>
            <a:r>
              <a:rPr lang="en-US" sz="1600" b="1" dirty="0" err="1" smtClean="0"/>
              <a:t>însă</a:t>
            </a:r>
            <a:r>
              <a:rPr lang="en-US" sz="1600" b="1" dirty="0" smtClean="0"/>
              <a:t> </a:t>
            </a:r>
            <a:r>
              <a:rPr lang="en-US" sz="1600" b="1" dirty="0" err="1" smtClean="0"/>
              <a:t>relațiile</a:t>
            </a:r>
            <a:r>
              <a:rPr lang="en-US" sz="1600" b="1" dirty="0" smtClean="0"/>
              <a:t> cu SUA, </a:t>
            </a:r>
            <a:r>
              <a:rPr lang="en-US" sz="1600" b="1" dirty="0" err="1" smtClean="0"/>
              <a:t>mai</a:t>
            </a:r>
            <a:r>
              <a:rPr lang="en-US" sz="1600" b="1" dirty="0" smtClean="0"/>
              <a:t> ales </a:t>
            </a:r>
            <a:r>
              <a:rPr lang="en-US" sz="1600" b="1" dirty="0" err="1" smtClean="0"/>
              <a:t>după</a:t>
            </a:r>
            <a:r>
              <a:rPr lang="en-US" sz="1600" b="1" dirty="0" smtClean="0"/>
              <a:t> </a:t>
            </a:r>
            <a:r>
              <a:rPr lang="en-US" sz="1600" b="1" dirty="0" err="1" smtClean="0"/>
              <a:t>incidentul</a:t>
            </a:r>
            <a:r>
              <a:rPr lang="en-US" sz="1600" b="1" dirty="0" smtClean="0"/>
              <a:t> </a:t>
            </a:r>
            <a:r>
              <a:rPr lang="en-US" sz="1600" b="1" dirty="0" err="1" smtClean="0"/>
              <a:t>scufundării</a:t>
            </a:r>
            <a:r>
              <a:rPr lang="en-US" sz="1600" b="1" dirty="0" smtClean="0"/>
              <a:t> </a:t>
            </a:r>
            <a:r>
              <a:rPr lang="en-US" sz="1600" b="1" dirty="0" err="1" smtClean="0"/>
              <a:t>navei</a:t>
            </a:r>
            <a:r>
              <a:rPr lang="en-US" sz="1600" b="1" dirty="0" smtClean="0"/>
              <a:t> „Lusitania”, la al 202-lea </a:t>
            </a:r>
            <a:r>
              <a:rPr lang="en-US" sz="1600" b="1" dirty="0" err="1" smtClean="0"/>
              <a:t>voiaj</a:t>
            </a:r>
            <a:r>
              <a:rPr lang="en-US" sz="1600" b="1" dirty="0" smtClean="0"/>
              <a:t> transatlantic, </a:t>
            </a:r>
            <a:r>
              <a:rPr lang="en-US" sz="1600" b="1" dirty="0" err="1" smtClean="0"/>
              <a:t>în</a:t>
            </a:r>
            <a:r>
              <a:rPr lang="en-US" sz="1600" b="1" dirty="0" smtClean="0"/>
              <a:t> 7 </a:t>
            </a:r>
            <a:r>
              <a:rPr lang="en-US" sz="1600" b="1" dirty="0" err="1" smtClean="0"/>
              <a:t>mai</a:t>
            </a:r>
            <a:r>
              <a:rPr lang="en-US" sz="1600" b="1" dirty="0" smtClean="0"/>
              <a:t> 1915, de </a:t>
            </a:r>
            <a:r>
              <a:rPr lang="en-US" sz="1600" b="1" dirty="0" err="1" smtClean="0"/>
              <a:t>către</a:t>
            </a:r>
            <a:r>
              <a:rPr lang="en-US" sz="1600" b="1" dirty="0" smtClean="0"/>
              <a:t> U-20, </a:t>
            </a:r>
            <a:r>
              <a:rPr lang="en-US" sz="1600" b="1" dirty="0" err="1" smtClean="0"/>
              <a:t>comandat</a:t>
            </a:r>
            <a:r>
              <a:rPr lang="en-US" sz="1600" b="1" dirty="0" smtClean="0"/>
              <a:t> de Walther </a:t>
            </a:r>
            <a:r>
              <a:rPr lang="en-US" sz="1600" b="1" dirty="0" err="1" smtClean="0"/>
              <a:t>Schwieger</a:t>
            </a:r>
            <a:r>
              <a:rPr lang="en-US" sz="1600" b="1" dirty="0" smtClean="0"/>
              <a:t>. </a:t>
            </a:r>
            <a:r>
              <a:rPr lang="en-US" sz="1600" b="1" dirty="0" err="1" smtClean="0"/>
              <a:t>În</a:t>
            </a:r>
            <a:r>
              <a:rPr lang="en-US" sz="1600" b="1" dirty="0" smtClean="0"/>
              <a:t> </a:t>
            </a:r>
            <a:r>
              <a:rPr lang="en-US" sz="1600" b="1" dirty="0" err="1" smtClean="0"/>
              <a:t>aprilie</a:t>
            </a:r>
            <a:r>
              <a:rPr lang="en-US" sz="1600" b="1" dirty="0" smtClean="0"/>
              <a:t> 1915, </a:t>
            </a:r>
            <a:r>
              <a:rPr lang="en-US" sz="1600" b="1" dirty="0" err="1" smtClean="0"/>
              <a:t>ambasada</a:t>
            </a:r>
            <a:r>
              <a:rPr lang="en-US" sz="1600" b="1" dirty="0" smtClean="0"/>
              <a:t> </a:t>
            </a:r>
            <a:r>
              <a:rPr lang="en-US" sz="1600" b="1" dirty="0" err="1" smtClean="0"/>
              <a:t>germană</a:t>
            </a:r>
            <a:r>
              <a:rPr lang="en-US" sz="1600" b="1" dirty="0" smtClean="0"/>
              <a:t> din Washington </a:t>
            </a:r>
            <a:r>
              <a:rPr lang="en-US" sz="1600" b="1" dirty="0" err="1" smtClean="0"/>
              <a:t>postase</a:t>
            </a:r>
            <a:r>
              <a:rPr lang="en-US" sz="1600" b="1" dirty="0" smtClean="0"/>
              <a:t> </a:t>
            </a:r>
            <a:r>
              <a:rPr lang="en-US" sz="1600" b="1" dirty="0" err="1" smtClean="0"/>
              <a:t>avertismente</a:t>
            </a:r>
            <a:r>
              <a:rPr lang="en-US" sz="1600" b="1" dirty="0" smtClean="0"/>
              <a:t> cu </a:t>
            </a:r>
            <a:r>
              <a:rPr lang="en-US" sz="1600" b="1" dirty="0" err="1" smtClean="0"/>
              <a:t>privire</a:t>
            </a:r>
            <a:r>
              <a:rPr lang="en-US" sz="1600" b="1" dirty="0" smtClean="0"/>
              <a:t> la </a:t>
            </a:r>
            <a:r>
              <a:rPr lang="en-US" sz="1600" b="1" dirty="0" err="1" smtClean="0"/>
              <a:t>războiul</a:t>
            </a:r>
            <a:r>
              <a:rPr lang="en-US" sz="1600" b="1" dirty="0" smtClean="0"/>
              <a:t> </a:t>
            </a:r>
            <a:r>
              <a:rPr lang="en-US" sz="1600" b="1" dirty="0" err="1" smtClean="0"/>
              <a:t>submarin</a:t>
            </a:r>
            <a:r>
              <a:rPr lang="en-US" sz="1600" b="1" dirty="0" smtClean="0"/>
              <a:t> </a:t>
            </a:r>
            <a:r>
              <a:rPr lang="en-US" sz="1600" b="1" dirty="0" err="1" smtClean="0"/>
              <a:t>în</a:t>
            </a:r>
            <a:r>
              <a:rPr lang="en-US" sz="1600" b="1" dirty="0" smtClean="0"/>
              <a:t> 50 de </a:t>
            </a:r>
            <a:r>
              <a:rPr lang="en-US" sz="1600" b="1" dirty="0" err="1" smtClean="0"/>
              <a:t>ziare</a:t>
            </a:r>
            <a:r>
              <a:rPr lang="en-US" sz="1600" b="1" dirty="0" smtClean="0"/>
              <a:t> </a:t>
            </a:r>
            <a:r>
              <a:rPr lang="en-US" sz="1600" b="1" dirty="0" err="1" smtClean="0"/>
              <a:t>americane</a:t>
            </a:r>
            <a:r>
              <a:rPr lang="en-US" sz="1600" b="1" dirty="0" smtClean="0"/>
              <a:t>, </a:t>
            </a:r>
            <a:r>
              <a:rPr lang="en-US" sz="1600" b="1" dirty="0" err="1" smtClean="0"/>
              <a:t>câteva</a:t>
            </a:r>
            <a:r>
              <a:rPr lang="en-US" sz="1600" b="1" dirty="0" smtClean="0"/>
              <a:t> nave </a:t>
            </a:r>
            <a:r>
              <a:rPr lang="en-US" sz="1600" b="1" dirty="0" err="1" smtClean="0"/>
              <a:t>comerciale</a:t>
            </a:r>
            <a:r>
              <a:rPr lang="en-US" sz="1600" b="1" dirty="0" smtClean="0"/>
              <a:t> </a:t>
            </a:r>
            <a:r>
              <a:rPr lang="en-US" sz="1600" b="1" dirty="0" err="1" smtClean="0"/>
              <a:t>neutre</a:t>
            </a:r>
            <a:r>
              <a:rPr lang="en-US" sz="1600" b="1" dirty="0" smtClean="0"/>
              <a:t> </a:t>
            </a:r>
            <a:r>
              <a:rPr lang="en-US" sz="1600" b="1" dirty="0" err="1" smtClean="0"/>
              <a:t>căzând</a:t>
            </a:r>
            <a:r>
              <a:rPr lang="en-US" sz="1600" b="1" dirty="0" smtClean="0"/>
              <a:t> </a:t>
            </a:r>
            <a:r>
              <a:rPr lang="en-US" sz="1600" b="1" dirty="0" err="1" smtClean="0"/>
              <a:t>deja</a:t>
            </a:r>
            <a:r>
              <a:rPr lang="en-US" sz="1600" b="1" dirty="0" smtClean="0"/>
              <a:t> </a:t>
            </a:r>
            <a:r>
              <a:rPr lang="en-US" sz="1600" b="1" dirty="0" err="1" smtClean="0"/>
              <a:t>victimă</a:t>
            </a:r>
            <a:r>
              <a:rPr lang="en-US" sz="1600" b="1" dirty="0" smtClean="0"/>
              <a:t> </a:t>
            </a:r>
            <a:r>
              <a:rPr lang="en-US" sz="1600" b="1" dirty="0" err="1" smtClean="0"/>
              <a:t>torpilelor</a:t>
            </a:r>
            <a:r>
              <a:rPr lang="en-US" sz="1600" b="1" dirty="0" smtClean="0"/>
              <a:t>, </a:t>
            </a:r>
            <a:r>
              <a:rPr lang="en-US" sz="1600" b="1" dirty="0" err="1" smtClean="0"/>
              <a:t>laolaltă</a:t>
            </a:r>
            <a:r>
              <a:rPr lang="en-US" sz="1600" b="1" dirty="0" smtClean="0"/>
              <a:t> cu </a:t>
            </a:r>
            <a:r>
              <a:rPr lang="en-US" sz="1600" b="1" dirty="0" err="1" smtClean="0"/>
              <a:t>câțiva</a:t>
            </a:r>
            <a:r>
              <a:rPr lang="en-US" sz="1600" b="1" dirty="0" smtClean="0"/>
              <a:t> </a:t>
            </a:r>
            <a:r>
              <a:rPr lang="en-US" sz="1600" b="1" dirty="0" err="1" smtClean="0"/>
              <a:t>cetățeni</a:t>
            </a:r>
            <a:r>
              <a:rPr lang="en-US" sz="1600" b="1" dirty="0" smtClean="0"/>
              <a:t> </a:t>
            </a:r>
            <a:r>
              <a:rPr lang="en-US" sz="1600" b="1" dirty="0" err="1" smtClean="0"/>
              <a:t>americani</a:t>
            </a:r>
            <a:r>
              <a:rPr lang="en-US" sz="1600" b="1" dirty="0" smtClean="0"/>
              <a:t>. „Lusitania” a </a:t>
            </a:r>
            <a:r>
              <a:rPr lang="en-US" sz="1600" b="1" dirty="0" err="1" smtClean="0"/>
              <a:t>rămas</a:t>
            </a:r>
            <a:r>
              <a:rPr lang="en-US" sz="1600" b="1" dirty="0" smtClean="0"/>
              <a:t> </a:t>
            </a:r>
            <a:r>
              <a:rPr lang="en-US" sz="1600" b="1" dirty="0" err="1" smtClean="0"/>
              <a:t>însă</a:t>
            </a:r>
            <a:r>
              <a:rPr lang="en-US" sz="1600" b="1" dirty="0" smtClean="0"/>
              <a:t> </a:t>
            </a:r>
            <a:r>
              <a:rPr lang="en-US" sz="1600" b="1" dirty="0" err="1" smtClean="0"/>
              <a:t>cea</a:t>
            </a:r>
            <a:r>
              <a:rPr lang="en-US" sz="1600" b="1" dirty="0" smtClean="0"/>
              <a:t> </a:t>
            </a:r>
            <a:r>
              <a:rPr lang="en-US" sz="1600" b="1" dirty="0" err="1" smtClean="0"/>
              <a:t>mai</a:t>
            </a:r>
            <a:r>
              <a:rPr lang="en-US" sz="1600" b="1" dirty="0" smtClean="0"/>
              <a:t> </a:t>
            </a:r>
            <a:r>
              <a:rPr lang="en-US" sz="1600" b="1" dirty="0" err="1" smtClean="0"/>
              <a:t>cunoscută</a:t>
            </a:r>
            <a:r>
              <a:rPr lang="en-US" sz="1600" b="1" dirty="0" smtClean="0"/>
              <a:t> </a:t>
            </a:r>
            <a:r>
              <a:rPr lang="en-US" sz="1600" b="1" dirty="0" err="1" smtClean="0"/>
              <a:t>victimă</a:t>
            </a:r>
            <a:r>
              <a:rPr lang="en-US" sz="1600" b="1" dirty="0" smtClean="0"/>
              <a:t> a </a:t>
            </a:r>
            <a:r>
              <a:rPr lang="en-US" sz="1600" b="1" dirty="0" err="1" smtClean="0"/>
              <a:t>submarinelor</a:t>
            </a:r>
            <a:r>
              <a:rPr lang="en-US" sz="1600" b="1" dirty="0" smtClean="0"/>
              <a:t> germane din </a:t>
            </a:r>
            <a:r>
              <a:rPr lang="en-US" sz="1600" b="1" dirty="0" err="1" smtClean="0"/>
              <a:t>război</a:t>
            </a:r>
            <a:r>
              <a:rPr lang="en-US" sz="1600" b="1" dirty="0" smtClean="0"/>
              <a:t>, </a:t>
            </a:r>
            <a:r>
              <a:rPr lang="en-US" sz="1600" b="1" dirty="0" err="1" smtClean="0"/>
              <a:t>fiindcă</a:t>
            </a:r>
            <a:r>
              <a:rPr lang="en-US" sz="1600" b="1" dirty="0" smtClean="0"/>
              <a:t> </a:t>
            </a:r>
            <a:r>
              <a:rPr lang="en-US" sz="1600" b="1" dirty="0" err="1" smtClean="0"/>
              <a:t>atacul</a:t>
            </a:r>
            <a:r>
              <a:rPr lang="en-US" sz="1600" b="1" dirty="0" smtClean="0"/>
              <a:t> a </a:t>
            </a:r>
            <a:r>
              <a:rPr lang="en-US" sz="1600" b="1" dirty="0" err="1" smtClean="0"/>
              <a:t>fost</a:t>
            </a:r>
            <a:r>
              <a:rPr lang="en-US" sz="1600" b="1" dirty="0" smtClean="0"/>
              <a:t> </a:t>
            </a:r>
            <a:r>
              <a:rPr lang="en-US" sz="1600" b="1" dirty="0" err="1" smtClean="0"/>
              <a:t>primul</a:t>
            </a:r>
            <a:r>
              <a:rPr lang="en-US" sz="1600" b="1" dirty="0" smtClean="0"/>
              <a:t> act de </a:t>
            </a:r>
            <a:r>
              <a:rPr lang="en-US" sz="1600" b="1" dirty="0" err="1" smtClean="0"/>
              <a:t>război</a:t>
            </a:r>
            <a:r>
              <a:rPr lang="en-US" sz="1600" b="1" dirty="0" smtClean="0"/>
              <a:t> </a:t>
            </a:r>
            <a:r>
              <a:rPr lang="en-US" sz="1600" b="1" dirty="0" err="1" smtClean="0"/>
              <a:t>înregistrat</a:t>
            </a:r>
            <a:r>
              <a:rPr lang="en-US" sz="1600" b="1" dirty="0" smtClean="0"/>
              <a:t> </a:t>
            </a:r>
            <a:r>
              <a:rPr lang="en-US" sz="1600" b="1" dirty="0" err="1" smtClean="0"/>
              <a:t>vreodată</a:t>
            </a:r>
            <a:r>
              <a:rPr lang="en-US" sz="1600" b="1" dirty="0" smtClean="0"/>
              <a:t>, </a:t>
            </a:r>
            <a:r>
              <a:rPr lang="en-US" sz="1600" b="1" dirty="0" err="1" smtClean="0"/>
              <a:t>în</a:t>
            </a:r>
            <a:r>
              <a:rPr lang="en-US" sz="1600" b="1" dirty="0" smtClean="0"/>
              <a:t> care </a:t>
            </a:r>
            <a:r>
              <a:rPr lang="en-US" sz="1600" b="1" dirty="0" err="1" smtClean="0"/>
              <a:t>și</a:t>
            </a:r>
            <a:r>
              <a:rPr lang="en-US" sz="1600" b="1" dirty="0" smtClean="0"/>
              <a:t>-au </a:t>
            </a:r>
            <a:r>
              <a:rPr lang="en-US" sz="1600" b="1" dirty="0" err="1" smtClean="0"/>
              <a:t>pierdut</a:t>
            </a:r>
            <a:r>
              <a:rPr lang="en-US" sz="1600" b="1" dirty="0" smtClean="0"/>
              <a:t> </a:t>
            </a:r>
            <a:r>
              <a:rPr lang="en-US" sz="1600" b="1" dirty="0" err="1" smtClean="0"/>
              <a:t>viața</a:t>
            </a:r>
            <a:r>
              <a:rPr lang="en-US" sz="1600" b="1" dirty="0" smtClean="0"/>
              <a:t> </a:t>
            </a:r>
            <a:r>
              <a:rPr lang="en-US" sz="1600" b="1" dirty="0" err="1" smtClean="0"/>
              <a:t>atâția</a:t>
            </a:r>
            <a:r>
              <a:rPr lang="en-US" sz="1600" b="1" dirty="0" smtClean="0"/>
              <a:t> </a:t>
            </a:r>
            <a:r>
              <a:rPr lang="en-US" sz="1600" b="1" dirty="0" err="1" smtClean="0"/>
              <a:t>civili</a:t>
            </a:r>
            <a:r>
              <a:rPr lang="en-US" sz="1600" b="1" dirty="0" smtClean="0"/>
              <a:t>. </a:t>
            </a:r>
          </a:p>
        </p:txBody>
      </p:sp>
      <p:pic>
        <p:nvPicPr>
          <p:cNvPr id="4117" name="Picture 21" descr="Bundesarchiv_DVM_10_Bild-23-61-17,_Untergang_der_-Lusitania-"/>
          <p:cNvPicPr>
            <a:picLocks noGrp="1" noChangeAspect="1" noChangeArrowheads="1"/>
          </p:cNvPicPr>
          <p:nvPr>
            <p:ph sz="quarter" idx="1"/>
          </p:nvPr>
        </p:nvPicPr>
        <p:blipFill>
          <a:blip r:embed="rId3"/>
          <a:srcRect/>
          <a:stretch>
            <a:fillRect/>
          </a:stretch>
        </p:blipFill>
        <p:spPr>
          <a:xfrm>
            <a:off x="1219200" y="838205"/>
            <a:ext cx="3810000" cy="2466975"/>
          </a:xfrm>
          <a:noFill/>
        </p:spPr>
      </p:pic>
      <p:pic>
        <p:nvPicPr>
          <p:cNvPr id="4118" name="Picture 22" descr="160px-Bundesarchiv_Bild_134-C1831,_Kapitänleutnant_Walther_Schwieger"/>
          <p:cNvPicPr>
            <a:picLocks noGrp="1" noChangeAspect="1" noChangeArrowheads="1"/>
          </p:cNvPicPr>
          <p:nvPr>
            <p:ph sz="quarter" idx="2"/>
          </p:nvPr>
        </p:nvPicPr>
        <p:blipFill>
          <a:blip r:embed="rId4"/>
          <a:srcRect/>
          <a:stretch>
            <a:fillRect/>
          </a:stretch>
        </p:blipFill>
        <p:spPr>
          <a:xfrm>
            <a:off x="6019807" y="838200"/>
            <a:ext cx="1763713" cy="2514600"/>
          </a:xfrm>
          <a:noFill/>
        </p:spPr>
      </p:pic>
    </p:spTree>
  </p:cSld>
  <p:clrMapOvr>
    <a:masterClrMapping/>
  </p:clrMapOvr>
  <p:transition>
    <p:sndAc>
      <p:stSnd>
        <p:snd r:embed="rId2" name="bomb.wav" builtIn="1"/>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117"/>
                                        </p:tgtEl>
                                        <p:attrNameLst>
                                          <p:attrName>style.visibility</p:attrName>
                                        </p:attrNameLst>
                                      </p:cBhvr>
                                      <p:to>
                                        <p:strVal val="visible"/>
                                      </p:to>
                                    </p:set>
                                    <p:animEffect transition="in" filter="checkerboard(across)">
                                      <p:cBhvr>
                                        <p:cTn id="7" dur="500"/>
                                        <p:tgtEl>
                                          <p:spTgt spid="4117"/>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nodeType="clickEffect">
                                  <p:stCondLst>
                                    <p:cond delay="0"/>
                                  </p:stCondLst>
                                  <p:childTnLst>
                                    <p:set>
                                      <p:cBhvr>
                                        <p:cTn id="11" dur="1" fill="hold">
                                          <p:stCondLst>
                                            <p:cond delay="0"/>
                                          </p:stCondLst>
                                        </p:cTn>
                                        <p:tgtEl>
                                          <p:spTgt spid="4118"/>
                                        </p:tgtEl>
                                        <p:attrNameLst>
                                          <p:attrName>style.visibility</p:attrName>
                                        </p:attrNameLst>
                                      </p:cBhvr>
                                      <p:to>
                                        <p:strVal val="visible"/>
                                      </p:to>
                                    </p:set>
                                    <p:animEffect transition="in" filter="plus(in)">
                                      <p:cBhvr>
                                        <p:cTn id="12" dur="2000"/>
                                        <p:tgtEl>
                                          <p:spTgt spid="4118"/>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nodeType="clickEffect">
                                  <p:stCondLst>
                                    <p:cond delay="0"/>
                                  </p:stCondLst>
                                  <p:childTnLst>
                                    <p:set>
                                      <p:cBhvr>
                                        <p:cTn id="16" dur="1" fill="hold">
                                          <p:stCondLst>
                                            <p:cond delay="0"/>
                                          </p:stCondLst>
                                        </p:cTn>
                                        <p:tgtEl>
                                          <p:spTgt spid="4116">
                                            <p:txEl>
                                              <p:pRg st="0" end="0"/>
                                            </p:txEl>
                                          </p:spTgt>
                                        </p:tgtEl>
                                        <p:attrNameLst>
                                          <p:attrName>style.visibility</p:attrName>
                                        </p:attrNameLst>
                                      </p:cBhvr>
                                      <p:to>
                                        <p:strVal val="visible"/>
                                      </p:to>
                                    </p:set>
                                    <p:animEffect transition="in" filter="wedge">
                                      <p:cBhvr>
                                        <p:cTn id="17" dur="2000"/>
                                        <p:tgtEl>
                                          <p:spTgt spid="41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666" name="Group 90"/>
          <p:cNvGraphicFramePr>
            <a:graphicFrameLocks noGrp="1"/>
          </p:cNvGraphicFramePr>
          <p:nvPr>
            <p:ph/>
          </p:nvPr>
        </p:nvGraphicFramePr>
        <p:xfrm>
          <a:off x="457200" y="292100"/>
          <a:ext cx="8229600" cy="6150821"/>
        </p:xfrm>
        <a:graphic>
          <a:graphicData uri="http://schemas.openxmlformats.org/drawingml/2006/table">
            <a:tbl>
              <a:tblPr/>
              <a:tblGrid>
                <a:gridCol w="2057400"/>
                <a:gridCol w="2057400"/>
                <a:gridCol w="2057400"/>
                <a:gridCol w="2057400"/>
              </a:tblGrid>
              <a:tr h="1377207">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Arial" charset="0"/>
                        </a:rPr>
                        <a:t>Data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Arial" charset="0"/>
                        </a:rPr>
                        <a:t>Nave scufundate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Arial" charset="0"/>
                        </a:rPr>
                        <a:t>Tonaj</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Arial" charset="0"/>
                        </a:rPr>
                        <a:t>Submarine germane distruse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955675">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Arial" charset="0"/>
                        </a:rPr>
                        <a:t>1914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Arial" charset="0"/>
                        </a:rPr>
                        <a:t>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Arial" charset="0"/>
                        </a:rPr>
                        <a:t>2,950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Arial" charset="0"/>
                        </a:rPr>
                        <a:t>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954088">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Arial" charset="0"/>
                        </a:rPr>
                        <a:t>1915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Arial" charset="0"/>
                        </a:rPr>
                        <a:t>390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Arial" charset="0"/>
                        </a:rPr>
                        <a:t>700,782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Arial" charset="0"/>
                        </a:rPr>
                        <a:t>11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954088">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Arial" charset="0"/>
                        </a:rPr>
                        <a:t>1916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Arial" charset="0"/>
                        </a:rPr>
                        <a:t>350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Arial" charset="0"/>
                        </a:rPr>
                        <a:t>508,745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Arial" charset="0"/>
                        </a:rPr>
                        <a:t>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955675">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Arial" charset="0"/>
                        </a:rPr>
                        <a:t>1917</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Arial" charset="0"/>
                        </a:rPr>
                        <a:t>Nu este inregistrat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Arial" charset="0"/>
                        </a:rPr>
                        <a:t>2,895,983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Arial" charset="0"/>
                        </a:rPr>
                        <a:t>29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954088">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Arial" charset="0"/>
                        </a:rPr>
                        <a:t>1918</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Arial" charset="0"/>
                        </a:rPr>
                        <a:t>435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Arial" charset="0"/>
                        </a:rPr>
                        <a:t>1,044,822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cs typeface="Arial" charset="0"/>
                        </a:rPr>
                        <a:t>25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666"/>
                                        </p:tgtEl>
                                        <p:attrNameLst>
                                          <p:attrName>style.visibility</p:attrName>
                                        </p:attrNameLst>
                                      </p:cBhvr>
                                      <p:to>
                                        <p:strVal val="visible"/>
                                      </p:to>
                                    </p:set>
                                    <p:animEffect transition="in" filter="fade">
                                      <p:cBhvr>
                                        <p:cTn id="7" dur="2000"/>
                                        <p:tgtEl>
                                          <p:spTgt spid="246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838202"/>
            <a:ext cx="7620000" cy="2441575"/>
          </a:xfrm>
        </p:spPr>
        <p:txBody>
          <a:bodyPr>
            <a:normAutofit/>
          </a:bodyPr>
          <a:lstStyle/>
          <a:p>
            <a:pPr algn="ctr"/>
            <a:r>
              <a:rPr lang="ro-RO" sz="4000" b="1" dirty="0" smtClean="0"/>
              <a:t>Batalia navala </a:t>
            </a:r>
            <a:r>
              <a:rPr lang="en-CA" sz="4000" b="1" dirty="0" smtClean="0"/>
              <a:t/>
            </a:r>
            <a:br>
              <a:rPr lang="en-CA" sz="4000" b="1" dirty="0" smtClean="0"/>
            </a:br>
            <a:r>
              <a:rPr lang="ro-RO" sz="4000" b="1" dirty="0" smtClean="0"/>
              <a:t>dintre Anglia si Germania </a:t>
            </a:r>
            <a:r>
              <a:rPr lang="en-CA" sz="4000" b="1" dirty="0" smtClean="0"/>
              <a:t/>
            </a:r>
            <a:br>
              <a:rPr lang="en-CA" sz="4000" b="1" dirty="0" smtClean="0"/>
            </a:br>
            <a:r>
              <a:rPr lang="ro-RO" sz="4000" b="1" dirty="0" smtClean="0"/>
              <a:t>in </a:t>
            </a:r>
            <a:r>
              <a:rPr lang="en-CA" sz="4000" b="1" dirty="0" err="1" smtClean="0"/>
              <a:t>Primul</a:t>
            </a:r>
            <a:r>
              <a:rPr lang="en-CA" sz="4000" b="1" dirty="0" smtClean="0"/>
              <a:t> </a:t>
            </a:r>
            <a:r>
              <a:rPr lang="en-CA" sz="4000" b="1" dirty="0" err="1" smtClean="0"/>
              <a:t>razboi</a:t>
            </a:r>
            <a:r>
              <a:rPr lang="en-CA" sz="4000" b="1" dirty="0" smtClean="0"/>
              <a:t> </a:t>
            </a:r>
            <a:r>
              <a:rPr lang="en-CA" sz="4000" b="1" dirty="0" err="1" smtClean="0"/>
              <a:t>mondial</a:t>
            </a:r>
            <a:endParaRPr lang="ro-RO" sz="4000" dirty="0"/>
          </a:p>
        </p:txBody>
      </p:sp>
      <p:sp>
        <p:nvSpPr>
          <p:cNvPr id="3" name="Subtitle 2"/>
          <p:cNvSpPr>
            <a:spLocks noGrp="1"/>
          </p:cNvSpPr>
          <p:nvPr>
            <p:ph type="subTitle" idx="1"/>
          </p:nvPr>
        </p:nvSpPr>
        <p:spPr/>
        <p:txBody>
          <a:bodyPr>
            <a:normAutofit fontScale="62500" lnSpcReduction="20000"/>
          </a:bodyPr>
          <a:lstStyle/>
          <a:p>
            <a:endParaRPr lang="en-CA" dirty="0" smtClean="0"/>
          </a:p>
          <a:p>
            <a:endParaRPr lang="en-CA" dirty="0" smtClean="0"/>
          </a:p>
          <a:p>
            <a:pPr algn="r"/>
            <a:r>
              <a:rPr lang="en-CA" sz="4000" b="1" dirty="0" err="1" smtClean="0">
                <a:solidFill>
                  <a:schemeClr val="bg2">
                    <a:lumMod val="20000"/>
                    <a:lumOff val="80000"/>
                  </a:schemeClr>
                </a:solidFill>
              </a:rPr>
              <a:t>Popescu</a:t>
            </a:r>
            <a:r>
              <a:rPr lang="en-CA" sz="4000" b="1" dirty="0" smtClean="0">
                <a:solidFill>
                  <a:schemeClr val="bg2">
                    <a:lumMod val="20000"/>
                    <a:lumOff val="80000"/>
                  </a:schemeClr>
                </a:solidFill>
              </a:rPr>
              <a:t> </a:t>
            </a:r>
            <a:r>
              <a:rPr lang="en-CA" sz="4000" b="1" dirty="0" err="1" smtClean="0">
                <a:solidFill>
                  <a:schemeClr val="bg2">
                    <a:lumMod val="20000"/>
                    <a:lumOff val="80000"/>
                  </a:schemeClr>
                </a:solidFill>
              </a:rPr>
              <a:t>Andreea</a:t>
            </a:r>
            <a:endParaRPr lang="ro-RO" sz="4000" b="1" dirty="0">
              <a:solidFill>
                <a:schemeClr val="bg2">
                  <a:lumMod val="20000"/>
                  <a:lumOff val="80000"/>
                </a:schemeClr>
              </a:solidFill>
            </a:endParaRPr>
          </a:p>
        </p:txBody>
      </p:sp>
      <p:pic>
        <p:nvPicPr>
          <p:cNvPr id="5" name="rautionela.mp3">
            <a:hlinkClick r:id="" action="ppaction://media"/>
          </p:cNvPr>
          <p:cNvPicPr>
            <a:picLocks noRot="1" noChangeAspect="1"/>
          </p:cNvPicPr>
          <p:nvPr>
            <a:audioFile r:link="rId1"/>
          </p:nvPr>
        </p:nvPicPr>
        <p:blipFill>
          <a:blip r:embed="rId3"/>
          <a:stretch>
            <a:fillRect/>
          </a:stretch>
        </p:blipFill>
        <p:spPr>
          <a:xfrm>
            <a:off x="8839200" y="0"/>
            <a:ext cx="304800" cy="304800"/>
          </a:xfrm>
          <a:prstGeom prst="rect">
            <a:avLst/>
          </a:prstGeom>
        </p:spPr>
      </p:pic>
    </p:spTree>
  </p:cSld>
  <p:clrMapOvr>
    <a:masterClrMapping/>
  </p:clrMapOvr>
  <p:transition>
    <p:blind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143007"/>
            <a:ext cx="8686800" cy="2895599"/>
          </a:xfrm>
        </p:spPr>
        <p:txBody>
          <a:bodyPr>
            <a:normAutofit fontScale="85000" lnSpcReduction="20000"/>
          </a:bodyPr>
          <a:lstStyle/>
          <a:p>
            <a:r>
              <a:rPr lang="en-CA" dirty="0" smtClean="0"/>
              <a:t>   </a:t>
            </a:r>
            <a:r>
              <a:rPr lang="ro-RO" dirty="0" smtClean="0">
                <a:solidFill>
                  <a:schemeClr val="tx2">
                    <a:lumMod val="50000"/>
                  </a:schemeClr>
                </a:solidFill>
              </a:rPr>
              <a:t>O acerbă cursă a înarmărilor navale a avut loc între Marea Britanie și Germania în anii premergători Primului Război Mondial. La insistențele împăratului Wilhelm al II-lea, secondat de unii dintre comandanții imperiali, Germania a început construirea unei flote de mari dimensiuni.Principalele scopuri erau acelea de a-și protejeza noile colonii si de a rivaliza cu Marea Britanie </a:t>
            </a:r>
          </a:p>
          <a:p>
            <a:endParaRPr lang="ro-RO" dirty="0"/>
          </a:p>
        </p:txBody>
      </p:sp>
      <p:pic>
        <p:nvPicPr>
          <p:cNvPr id="4" name="Picture 3" descr="na007184.jpg"/>
          <p:cNvPicPr>
            <a:picLocks noChangeAspect="1"/>
          </p:cNvPicPr>
          <p:nvPr/>
        </p:nvPicPr>
        <p:blipFill>
          <a:blip r:embed="rId2"/>
          <a:stretch>
            <a:fillRect/>
          </a:stretch>
        </p:blipFill>
        <p:spPr>
          <a:xfrm>
            <a:off x="2209800" y="3810000"/>
            <a:ext cx="4719382" cy="2667000"/>
          </a:xfrm>
          <a:prstGeom prst="rect">
            <a:avLst/>
          </a:prstGeom>
        </p:spPr>
      </p:pic>
    </p:spTree>
  </p:cSld>
  <p:clrMapOvr>
    <a:masterClrMapping/>
  </p:clrMapOvr>
  <p:transition>
    <p:pull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143000"/>
            <a:ext cx="8686800" cy="5410200"/>
          </a:xfrm>
        </p:spPr>
        <p:txBody>
          <a:bodyPr>
            <a:normAutofit fontScale="85000" lnSpcReduction="10000"/>
          </a:bodyPr>
          <a:lstStyle/>
          <a:p>
            <a:pPr fontAlgn="base"/>
            <a:r>
              <a:rPr lang="en-CA" dirty="0" smtClean="0">
                <a:solidFill>
                  <a:schemeClr val="tx2">
                    <a:lumMod val="50000"/>
                  </a:schemeClr>
                </a:solidFill>
              </a:rPr>
              <a:t>      </a:t>
            </a:r>
            <a:r>
              <a:rPr lang="ro-RO" dirty="0" smtClean="0">
                <a:solidFill>
                  <a:schemeClr val="tx2">
                    <a:lumMod val="50000"/>
                  </a:schemeClr>
                </a:solidFill>
              </a:rPr>
              <a:t>Germania nu era privită ca o posibilă forță navală, demnă de a răsturna întâietatea Grand Fleet pe oceanele lumii. </a:t>
            </a:r>
          </a:p>
          <a:p>
            <a:r>
              <a:rPr lang="en-CA" dirty="0" smtClean="0">
                <a:solidFill>
                  <a:schemeClr val="tx2">
                    <a:lumMod val="50000"/>
                  </a:schemeClr>
                </a:solidFill>
              </a:rPr>
              <a:t>      </a:t>
            </a:r>
            <a:r>
              <a:rPr lang="ro-RO" dirty="0" smtClean="0">
                <a:solidFill>
                  <a:schemeClr val="tx2">
                    <a:lumMod val="50000"/>
                  </a:schemeClr>
                </a:solidFill>
              </a:rPr>
              <a:t>Strategia navală germană s-a bazat pe „teoria riscului”, emisă de amiralul von Tirpitz. Aceasta teorie spunea că inamicul Germaniei va avea întotdeauna o flotă mai numeroasă, dar răspândită în toată lumea. Astfel flota germană trebuia să fie atât de puternică încât să poată lupta cu succes împotriva navelor inamice aflate în Europa. Chiar dacă germanii nu ar fi câștigat, era necesar să provoace daune inacceptabile flotei inamice, care să nu se refacă prea repede. Cele mai mari batalii navale au avut loc in oceanul Pacific si Atlantic</a:t>
            </a:r>
            <a:r>
              <a:rPr lang="ro-RO" dirty="0" smtClean="0"/>
              <a:t>.</a:t>
            </a:r>
          </a:p>
          <a:p>
            <a:endParaRPr lang="ro-RO" dirty="0"/>
          </a:p>
        </p:txBody>
      </p:sp>
      <p:sp>
        <p:nvSpPr>
          <p:cNvPr id="5" name="Rectangle 4"/>
          <p:cNvSpPr/>
          <p:nvPr/>
        </p:nvSpPr>
        <p:spPr>
          <a:xfrm>
            <a:off x="2362203" y="228607"/>
            <a:ext cx="4781934" cy="923293"/>
          </a:xfrm>
          <a:prstGeom prst="rect">
            <a:avLst/>
          </a:prstGeom>
          <a:noFill/>
        </p:spPr>
        <p:txBody>
          <a:bodyPr wrap="none" lIns="91400" tIns="45702" rIns="91400" bIns="45702">
            <a:spAutoFit/>
          </a:bodyPr>
          <a:lstStyle/>
          <a:p>
            <a:pPr algn="ctr"/>
            <a:r>
              <a:rPr lang="en-US" sz="5400" b="1" dirty="0" smtClean="0">
                <a:ln w="12700">
                  <a:solidFill>
                    <a:schemeClr val="tx2">
                      <a:satMod val="155000"/>
                    </a:schemeClr>
                  </a:solidFill>
                  <a:prstDash val="solid"/>
                </a:ln>
                <a:solidFill>
                  <a:srgbClr val="7030A0"/>
                </a:solidFill>
                <a:effectLst>
                  <a:outerShdw blurRad="41275" dist="20320" dir="1800000" algn="tl" rotWithShape="0">
                    <a:srgbClr val="000000">
                      <a:alpha val="40000"/>
                    </a:srgbClr>
                  </a:outerShdw>
                </a:effectLst>
              </a:rPr>
              <a:t>“</a:t>
            </a:r>
            <a:r>
              <a:rPr lang="en-US" sz="5400" b="1" dirty="0" err="1" smtClean="0">
                <a:ln w="12700">
                  <a:solidFill>
                    <a:schemeClr val="tx2">
                      <a:satMod val="155000"/>
                    </a:schemeClr>
                  </a:solidFill>
                  <a:prstDash val="solid"/>
                </a:ln>
                <a:solidFill>
                  <a:srgbClr val="7030A0"/>
                </a:solidFill>
                <a:effectLst>
                  <a:outerShdw blurRad="41275" dist="20320" dir="1800000" algn="tl" rotWithShape="0">
                    <a:srgbClr val="000000">
                      <a:alpha val="40000"/>
                    </a:srgbClr>
                  </a:outerShdw>
                </a:effectLst>
              </a:rPr>
              <a:t>Teoria</a:t>
            </a:r>
            <a:r>
              <a:rPr lang="en-US" sz="5400" b="1" dirty="0" smtClean="0">
                <a:ln w="12700">
                  <a:solidFill>
                    <a:schemeClr val="tx2">
                      <a:satMod val="155000"/>
                    </a:schemeClr>
                  </a:solidFill>
                  <a:prstDash val="solid"/>
                </a:ln>
                <a:solidFill>
                  <a:srgbClr val="7030A0"/>
                </a:solidFill>
                <a:effectLst>
                  <a:outerShdw blurRad="41275" dist="20320" dir="1800000" algn="tl" rotWithShape="0">
                    <a:srgbClr val="000000">
                      <a:alpha val="40000"/>
                    </a:srgbClr>
                  </a:outerShdw>
                </a:effectLst>
              </a:rPr>
              <a:t> </a:t>
            </a:r>
            <a:r>
              <a:rPr lang="en-US" sz="5400" b="1" dirty="0" err="1" smtClean="0">
                <a:ln w="12700">
                  <a:solidFill>
                    <a:schemeClr val="tx2">
                      <a:satMod val="155000"/>
                    </a:schemeClr>
                  </a:solidFill>
                  <a:prstDash val="solid"/>
                </a:ln>
                <a:solidFill>
                  <a:srgbClr val="7030A0"/>
                </a:solidFill>
                <a:effectLst>
                  <a:outerShdw blurRad="41275" dist="20320" dir="1800000" algn="tl" rotWithShape="0">
                    <a:srgbClr val="000000">
                      <a:alpha val="40000"/>
                    </a:srgbClr>
                  </a:outerShdw>
                </a:effectLst>
              </a:rPr>
              <a:t>riscului</a:t>
            </a:r>
            <a:r>
              <a:rPr lang="en-US" sz="5400" b="1" dirty="0" smtClean="0">
                <a:ln w="12700">
                  <a:solidFill>
                    <a:schemeClr val="tx2">
                      <a:satMod val="155000"/>
                    </a:schemeClr>
                  </a:solidFill>
                  <a:prstDash val="solid"/>
                </a:ln>
                <a:solidFill>
                  <a:srgbClr val="7030A0"/>
                </a:solidFill>
                <a:effectLst>
                  <a:outerShdw blurRad="41275" dist="20320" dir="1800000" algn="tl" rotWithShape="0">
                    <a:srgbClr val="000000">
                      <a:alpha val="40000"/>
                    </a:srgbClr>
                  </a:outerShdw>
                </a:effectLst>
              </a:rPr>
              <a:t>”</a:t>
            </a:r>
            <a:endParaRPr lang="en-US" sz="5400" b="1" dirty="0">
              <a:ln w="12700">
                <a:solidFill>
                  <a:schemeClr val="tx2">
                    <a:satMod val="155000"/>
                  </a:schemeClr>
                </a:solidFill>
                <a:prstDash val="solid"/>
              </a:ln>
              <a:solidFill>
                <a:srgbClr val="7030A0"/>
              </a:solidFill>
              <a:effectLst>
                <a:outerShdw blurRad="41275" dist="20320" dir="1800000" algn="tl" rotWithShape="0">
                  <a:srgbClr val="000000">
                    <a:alpha val="40000"/>
                  </a:srgbClr>
                </a:outerShdw>
              </a:effectLst>
            </a:endParaRPr>
          </a:p>
        </p:txBody>
      </p:sp>
    </p:spTree>
  </p:cSld>
  <p:clrMapOvr>
    <a:masterClrMapping/>
  </p:clrMapOvr>
  <p:transition>
    <p:pull dir="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81000"/>
            <a:ext cx="8686800" cy="2789238"/>
          </a:xfrm>
        </p:spPr>
        <p:txBody>
          <a:bodyPr>
            <a:normAutofit fontScale="85000" lnSpcReduction="20000"/>
          </a:bodyPr>
          <a:lstStyle/>
          <a:p>
            <a:r>
              <a:rPr lang="ro-RO" dirty="0" smtClean="0">
                <a:solidFill>
                  <a:schemeClr val="tx2">
                    <a:lumMod val="50000"/>
                  </a:schemeClr>
                </a:solidFill>
              </a:rPr>
              <a:t>Cea mai cunoscută escadră germană a fost Escadra Asiei de Est, comandată de amiralul von Spee, care, după ce a obținut o victorie clară împotriva britanicilor în largul coastelor chiliene, la Coronel, a fost scufundată lângă insulele Falklands, în noiembrie, respectiv decembrie 1914. După alte înfrângeri navale, a fost clar pentru germani că flota lor nu va fi în stare să fie un competitor pentru flota britanică</a:t>
            </a:r>
            <a:r>
              <a:rPr lang="en-CA" dirty="0" smtClean="0">
                <a:solidFill>
                  <a:schemeClr val="tx2">
                    <a:lumMod val="50000"/>
                  </a:schemeClr>
                </a:solidFill>
              </a:rPr>
              <a:t>.</a:t>
            </a:r>
            <a:endParaRPr lang="ro-RO" dirty="0">
              <a:solidFill>
                <a:schemeClr val="tx2">
                  <a:lumMod val="50000"/>
                </a:schemeClr>
              </a:solidFill>
            </a:endParaRPr>
          </a:p>
        </p:txBody>
      </p:sp>
      <p:pic>
        <p:nvPicPr>
          <p:cNvPr id="4" name="Picture 3" descr="primul-razboi-mondial-batalii-navale.jpg"/>
          <p:cNvPicPr>
            <a:picLocks noChangeAspect="1"/>
          </p:cNvPicPr>
          <p:nvPr/>
        </p:nvPicPr>
        <p:blipFill>
          <a:blip r:embed="rId2"/>
          <a:stretch>
            <a:fillRect/>
          </a:stretch>
        </p:blipFill>
        <p:spPr>
          <a:xfrm>
            <a:off x="1371600" y="3200400"/>
            <a:ext cx="6172200" cy="3449170"/>
          </a:xfrm>
          <a:prstGeom prst="rect">
            <a:avLst/>
          </a:prstGeom>
        </p:spPr>
      </p:pic>
    </p:spTree>
  </p:cSld>
  <p:clrMapOvr>
    <a:masterClrMapping/>
  </p:clrMapOvr>
  <p:transition>
    <p:pull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6"/>
            <a:ext cx="8686800" cy="4525963"/>
          </a:xfrm>
        </p:spPr>
        <p:txBody>
          <a:bodyPr/>
          <a:lstStyle/>
          <a:p>
            <a:r>
              <a:rPr lang="en-CA" dirty="0" smtClean="0">
                <a:solidFill>
                  <a:schemeClr val="tx2">
                    <a:lumMod val="50000"/>
                  </a:schemeClr>
                </a:solidFill>
              </a:rPr>
              <a:t>    </a:t>
            </a:r>
            <a:r>
              <a:rPr lang="ro-RO" dirty="0" smtClean="0">
                <a:solidFill>
                  <a:schemeClr val="tx2">
                    <a:lumMod val="50000"/>
                  </a:schemeClr>
                </a:solidFill>
              </a:rPr>
              <a:t>Cu alte cuvinte, Germania s-a orientat spre submarine, pe care nu le considerase până atunci o armă viabilă, dar care au adus numeroase victorii.</a:t>
            </a:r>
          </a:p>
          <a:p>
            <a:endParaRPr lang="ro-RO" dirty="0"/>
          </a:p>
        </p:txBody>
      </p:sp>
      <p:pic>
        <p:nvPicPr>
          <p:cNvPr id="4" name="Picture 3" descr="ki_0.jpg"/>
          <p:cNvPicPr>
            <a:picLocks noChangeAspect="1"/>
          </p:cNvPicPr>
          <p:nvPr/>
        </p:nvPicPr>
        <p:blipFill>
          <a:blip r:embed="rId2"/>
          <a:stretch>
            <a:fillRect/>
          </a:stretch>
        </p:blipFill>
        <p:spPr>
          <a:xfrm>
            <a:off x="1295403" y="2590800"/>
            <a:ext cx="6856756" cy="3881438"/>
          </a:xfrm>
          <a:prstGeom prst="rect">
            <a:avLst/>
          </a:prstGeom>
        </p:spPr>
      </p:pic>
    </p:spTree>
  </p:cSld>
  <p:clrMapOvr>
    <a:masterClrMapping/>
  </p:clrMapOvr>
  <p:transition>
    <p:pull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smtClean="0"/>
              <a:t>Atacul</a:t>
            </a:r>
            <a:r>
              <a:rPr lang="en-US" dirty="0" smtClean="0"/>
              <a:t> </a:t>
            </a:r>
            <a:r>
              <a:rPr lang="en-US" dirty="0" err="1" smtClean="0"/>
              <a:t>submarinelor</a:t>
            </a:r>
            <a:r>
              <a:rPr lang="en-US" dirty="0" smtClean="0"/>
              <a:t>	</a:t>
            </a:r>
            <a:endParaRPr lang="ro-RO" dirty="0"/>
          </a:p>
        </p:txBody>
      </p:sp>
      <p:sp>
        <p:nvSpPr>
          <p:cNvPr id="5" name="Dreptunghi 4"/>
          <p:cNvSpPr/>
          <p:nvPr/>
        </p:nvSpPr>
        <p:spPr>
          <a:xfrm>
            <a:off x="1676400" y="4648200"/>
            <a:ext cx="5142425" cy="523220"/>
          </a:xfrm>
          <a:prstGeom prst="rect">
            <a:avLst/>
          </a:prstGeom>
          <a:noFill/>
        </p:spPr>
        <p:txBody>
          <a:bodyPr wrap="square" lIns="91440" tIns="45720" rIns="91440" bIns="45720">
            <a:spAutoFit/>
          </a:bodyPr>
          <a:lstStyle/>
          <a:p>
            <a:pPr algn="ctr"/>
            <a:r>
              <a:rPr lang="en-US" sz="28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DEACONU RARES</a:t>
            </a:r>
            <a:endParaRPr lang="ro-RO" sz="2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4" name="deaconurares.wav">
            <a:hlinkClick r:id="" action="ppaction://media"/>
          </p:cNvPr>
          <p:cNvPicPr>
            <a:picLocks noRot="1" noChangeAspect="1"/>
          </p:cNvPicPr>
          <p:nvPr>
            <a:audioFile r:link="rId1"/>
          </p:nvPr>
        </p:nvPicPr>
        <p:blipFill>
          <a:blip r:embed="rId3"/>
          <a:stretch>
            <a:fillRect/>
          </a:stretch>
        </p:blipFill>
        <p:spPr>
          <a:xfrm>
            <a:off x="8686800" y="152400"/>
            <a:ext cx="304800" cy="304800"/>
          </a:xfrm>
          <a:prstGeom prst="rect">
            <a:avLst/>
          </a:prstGeom>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smtClean="0"/>
              <a:t>Teatrele de operațiuni</a:t>
            </a:r>
            <a:endParaRPr lang="ro-RO" dirty="0"/>
          </a:p>
        </p:txBody>
      </p:sp>
      <p:sp>
        <p:nvSpPr>
          <p:cNvPr id="3" name="Content Placeholder 2"/>
          <p:cNvSpPr>
            <a:spLocks noGrp="1"/>
          </p:cNvSpPr>
          <p:nvPr>
            <p:ph idx="1"/>
          </p:nvPr>
        </p:nvSpPr>
        <p:spPr>
          <a:xfrm>
            <a:off x="457200" y="1600200"/>
            <a:ext cx="8686800" cy="2133600"/>
          </a:xfrm>
        </p:spPr>
        <p:txBody>
          <a:bodyPr>
            <a:normAutofit fontScale="62500" lnSpcReduction="20000"/>
          </a:bodyPr>
          <a:lstStyle/>
          <a:p>
            <a:pPr fontAlgn="base"/>
            <a:r>
              <a:rPr lang="vi-VN" b="1" dirty="0" smtClean="0">
                <a:effectLst>
                  <a:outerShdw blurRad="38100" dist="38100" dir="2700000" algn="tl">
                    <a:srgbClr val="000000">
                      <a:alpha val="43137"/>
                    </a:srgbClr>
                  </a:outerShdw>
                </a:effectLst>
              </a:rPr>
              <a:t>În timpul războiului au existat câteva teatre principale de operațiuni ale submarinelor, cele mai cunoscute fiind Atlanticul, Marea Nordului și Canalul Mânecii.</a:t>
            </a:r>
          </a:p>
          <a:p>
            <a:pPr fontAlgn="base"/>
            <a:r>
              <a:rPr lang="vi-VN" b="1" dirty="0" smtClean="0">
                <a:effectLst>
                  <a:outerShdw blurRad="38100" dist="38100" dir="2700000" algn="tl">
                    <a:srgbClr val="000000">
                      <a:alpha val="43137"/>
                    </a:srgbClr>
                  </a:outerShdw>
                </a:effectLst>
              </a:rPr>
              <a:t>Încă din 6 august 1914, câteva submarine germane au fost trimise în larg pentru a găsi și a scufunda flota britanică. În 5 septembrie, U-21 scufundă crucișătorul britanic HMS Pathfinder, făcând 255 de victime, fiind prima navă scufundată de un submarin în imersiune completă. </a:t>
            </a:r>
            <a:endParaRPr lang="ro-RO" dirty="0"/>
          </a:p>
        </p:txBody>
      </p:sp>
      <p:pic>
        <p:nvPicPr>
          <p:cNvPr id="2050" name="Picture 2" descr="D:\Resurse\gog.jpg"/>
          <p:cNvPicPr>
            <a:picLocks noChangeAspect="1" noChangeArrowheads="1"/>
          </p:cNvPicPr>
          <p:nvPr/>
        </p:nvPicPr>
        <p:blipFill>
          <a:blip r:embed="rId2"/>
          <a:srcRect/>
          <a:stretch>
            <a:fillRect/>
          </a:stretch>
        </p:blipFill>
        <p:spPr bwMode="auto">
          <a:xfrm>
            <a:off x="1066800" y="3657600"/>
            <a:ext cx="7010400" cy="2943225"/>
          </a:xfrm>
          <a:prstGeom prst="rect">
            <a:avLst/>
          </a:prstGeom>
          <a:noFill/>
        </p:spPr>
      </p:pic>
    </p:spTree>
  </p:cSld>
  <p:clrMapOvr>
    <a:masterClrMapping/>
  </p:clrMapOvr>
  <p:transition>
    <p:split dir="in"/>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7848600" cy="2971800"/>
          </a:xfrm>
        </p:spPr>
        <p:txBody>
          <a:bodyPr>
            <a:normAutofit fontScale="70000" lnSpcReduction="20000"/>
          </a:bodyPr>
          <a:lstStyle/>
          <a:p>
            <a:pPr fontAlgn="base"/>
            <a:r>
              <a:rPr lang="vi-VN" sz="2900" b="1" dirty="0" smtClean="0">
                <a:effectLst>
                  <a:outerShdw blurRad="38100" dist="38100" dir="2700000" algn="tl">
                    <a:srgbClr val="000000">
                      <a:alpha val="43137"/>
                    </a:srgbClr>
                  </a:outerShdw>
                </a:effectLst>
              </a:rPr>
              <a:t>În Marea Baltică, Rusia avea 11 submarine, față de doar 3 germane, rușii cauzând însă daune germanilor doar cu ajutorul barajelor de mine. În perioada august-octombrie, germanii au atacat intrarea în Golful Finlandei, efectuând și operațiuni de minare. Britanicii au trimis câteva submarine, pentru a ataca transporturile de minereu din Suedia în Germania, reușind să scufunde mai multe nave comerciale și să avarieze între timp și nave de război.</a:t>
            </a:r>
            <a:endParaRPr lang="ro-RO" dirty="0"/>
          </a:p>
        </p:txBody>
      </p:sp>
      <p:pic>
        <p:nvPicPr>
          <p:cNvPr id="1026" name="Picture 2" descr="D:\Resurse\champs_2001_demo.jpg"/>
          <p:cNvPicPr>
            <a:picLocks noChangeAspect="1" noChangeArrowheads="1"/>
          </p:cNvPicPr>
          <p:nvPr/>
        </p:nvPicPr>
        <p:blipFill>
          <a:blip r:embed="rId2"/>
          <a:srcRect/>
          <a:stretch>
            <a:fillRect/>
          </a:stretch>
        </p:blipFill>
        <p:spPr bwMode="auto">
          <a:xfrm>
            <a:off x="381000" y="3276600"/>
            <a:ext cx="8328374" cy="3124200"/>
          </a:xfrm>
          <a:prstGeom prst="rect">
            <a:avLst/>
          </a:prstGeom>
          <a:noFill/>
        </p:spPr>
      </p:pic>
    </p:spTree>
  </p:cSld>
  <p:clrMapOvr>
    <a:masterClrMapping/>
  </p:clrMapOvr>
  <p:transition>
    <p:split orient="vert" dir="in"/>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596" y="857233"/>
            <a:ext cx="4400552" cy="5697559"/>
          </a:xfrm>
        </p:spPr>
        <p:txBody>
          <a:bodyPr>
            <a:normAutofit/>
          </a:bodyPr>
          <a:lstStyle/>
          <a:p>
            <a:pPr>
              <a:buNone/>
            </a:pPr>
            <a:r>
              <a:rPr lang="en-CA" b="1" dirty="0" smtClean="0">
                <a:solidFill>
                  <a:srgbClr val="002060"/>
                </a:solidFill>
              </a:rPr>
              <a:t>  </a:t>
            </a:r>
            <a:r>
              <a:rPr lang="vi-VN" b="1" dirty="0" smtClean="0">
                <a:solidFill>
                  <a:srgbClr val="002060"/>
                </a:solidFill>
              </a:rPr>
              <a:t> </a:t>
            </a:r>
            <a:r>
              <a:rPr lang="vi-VN" sz="1900" b="1" dirty="0">
                <a:solidFill>
                  <a:srgbClr val="002060"/>
                </a:solidFill>
              </a:rPr>
              <a:t>Toată lumea știe că </a:t>
            </a:r>
            <a:r>
              <a:rPr lang="en-CA" sz="1900" b="1" dirty="0" smtClean="0">
                <a:solidFill>
                  <a:srgbClr val="002060"/>
                </a:solidFill>
              </a:rPr>
              <a:t>in 28 </a:t>
            </a:r>
            <a:r>
              <a:rPr lang="en-CA" sz="1900" b="1" dirty="0" err="1" smtClean="0">
                <a:solidFill>
                  <a:srgbClr val="002060"/>
                </a:solidFill>
              </a:rPr>
              <a:t>iunie</a:t>
            </a:r>
            <a:r>
              <a:rPr lang="en-CA" sz="1900" b="1" dirty="0" smtClean="0">
                <a:solidFill>
                  <a:srgbClr val="002060"/>
                </a:solidFill>
              </a:rPr>
              <a:t> 1914</a:t>
            </a:r>
            <a:r>
              <a:rPr lang="vi-VN" sz="1900" b="1" dirty="0" smtClean="0">
                <a:solidFill>
                  <a:srgbClr val="002060"/>
                </a:solidFill>
              </a:rPr>
              <a:t> </a:t>
            </a:r>
            <a:r>
              <a:rPr lang="vi-VN" sz="1900" b="1" dirty="0">
                <a:solidFill>
                  <a:srgbClr val="002060"/>
                </a:solidFill>
              </a:rPr>
              <a:t>Gavrilo Princip, stând la colțul unei străzi pe unde a trecut mașina lui Franz Ferdinand, arhiducele Austro-Ungariei, l-a îmupșcat pe acesta și pe soția sa Sofia, rănindu-i mortal, evenimentul fiind cauza imediată a izbucnirii primului război mondial. Nu se cunoaște însă faptul că în aceeași zi Franz Ferdinand scăpase cu viață în urma unui prim atentat și că doar printr-o foarte mare șansă a reușit Princip să-l împuște.</a:t>
            </a:r>
            <a:endParaRPr lang="ro-RO" sz="1900" dirty="0">
              <a:solidFill>
                <a:srgbClr val="002060"/>
              </a:solidFill>
            </a:endParaRPr>
          </a:p>
        </p:txBody>
      </p:sp>
      <p:pic>
        <p:nvPicPr>
          <p:cNvPr id="1026" name="Picture 2" descr="Franz ferdinand.jpg"/>
          <p:cNvPicPr>
            <a:picLocks noChangeAspect="1" noChangeArrowheads="1"/>
          </p:cNvPicPr>
          <p:nvPr/>
        </p:nvPicPr>
        <p:blipFill>
          <a:blip r:embed="rId3"/>
          <a:srcRect/>
          <a:stretch>
            <a:fillRect/>
          </a:stretch>
        </p:blipFill>
        <p:spPr bwMode="auto">
          <a:xfrm>
            <a:off x="5486400" y="990600"/>
            <a:ext cx="2862830" cy="3500462"/>
          </a:xfrm>
          <a:prstGeom prst="rect">
            <a:avLst/>
          </a:prstGeom>
          <a:noFill/>
        </p:spPr>
      </p:pic>
      <p:sp>
        <p:nvSpPr>
          <p:cNvPr id="5" name="TextBox 4"/>
          <p:cNvSpPr txBox="1"/>
          <p:nvPr/>
        </p:nvSpPr>
        <p:spPr>
          <a:xfrm>
            <a:off x="6096000" y="4724400"/>
            <a:ext cx="1819969" cy="923293"/>
          </a:xfrm>
          <a:prstGeom prst="rect">
            <a:avLst/>
          </a:prstGeom>
          <a:noFill/>
        </p:spPr>
        <p:txBody>
          <a:bodyPr wrap="none" lIns="91400" tIns="45702" rIns="91400" bIns="45702" rtlCol="0">
            <a:spAutoFit/>
          </a:bodyPr>
          <a:lstStyle/>
          <a:p>
            <a:r>
              <a:rPr lang="ro-RO" dirty="0" smtClean="0"/>
              <a:t>Franz Ferdinand</a:t>
            </a:r>
          </a:p>
          <a:p>
            <a:r>
              <a:rPr lang="ro-RO" dirty="0" smtClean="0"/>
              <a:t>N</a:t>
            </a:r>
            <a:r>
              <a:rPr lang="en-US" dirty="0" smtClean="0"/>
              <a:t>:18 </a:t>
            </a:r>
            <a:r>
              <a:rPr lang="en-US" dirty="0" err="1" smtClean="0"/>
              <a:t>dec</a:t>
            </a:r>
            <a:r>
              <a:rPr lang="en-US" dirty="0" smtClean="0"/>
              <a:t> 1863</a:t>
            </a:r>
          </a:p>
          <a:p>
            <a:r>
              <a:rPr lang="en-US" dirty="0" smtClean="0"/>
              <a:t>D:28 </a:t>
            </a:r>
            <a:r>
              <a:rPr lang="en-US" dirty="0" err="1" smtClean="0"/>
              <a:t>iun</a:t>
            </a:r>
            <a:r>
              <a:rPr lang="en-US" dirty="0" smtClean="0"/>
              <a:t>  1914</a:t>
            </a:r>
            <a:endParaRPr lang="ro-RO" dirty="0"/>
          </a:p>
        </p:txBody>
      </p:sp>
      <p:pic>
        <p:nvPicPr>
          <p:cNvPr id="7" name="HAVASI — The Storm (Symphonic Concert Video).mp3">
            <a:hlinkClick r:id="" action="ppaction://media"/>
          </p:cNvPr>
          <p:cNvPicPr>
            <a:picLocks noRot="1" noChangeAspect="1"/>
          </p:cNvPicPr>
          <p:nvPr>
            <a:audioFile r:link="rId1"/>
          </p:nvPr>
        </p:nvPicPr>
        <p:blipFill>
          <a:blip r:embed="rId4"/>
          <a:stretch>
            <a:fillRect/>
          </a:stretch>
        </p:blipFill>
        <p:spPr>
          <a:xfrm>
            <a:off x="8839200" y="214290"/>
            <a:ext cx="142876" cy="142876"/>
          </a:xfrm>
          <a:prstGeom prst="rect">
            <a:avLst/>
          </a:prstGeom>
        </p:spPr>
      </p:pic>
    </p:spTree>
  </p:cSld>
  <p:clrMapOvr>
    <a:masterClrMapping/>
  </p:clrMapOvr>
  <p:transition>
    <p:diamon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773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4953000" cy="6858000"/>
          </a:xfrm>
        </p:spPr>
        <p:txBody>
          <a:bodyPr>
            <a:normAutofit/>
          </a:bodyPr>
          <a:lstStyle/>
          <a:p>
            <a:pPr fontAlgn="base"/>
            <a:r>
              <a:rPr lang="vi-VN" sz="1700" b="1" dirty="0" smtClean="0">
                <a:effectLst>
                  <a:outerShdw blurRad="38100" dist="38100" dir="2700000" algn="tl">
                    <a:srgbClr val="000000">
                      <a:alpha val="43137"/>
                    </a:srgbClr>
                  </a:outerShdw>
                </a:effectLst>
              </a:rPr>
              <a:t>Submarine britanice și franceze (și italiene, din luna mai) au acționat împreună în Marea Mediterană, Adriatică, Egee, Marmara. Un front important aici era cel de la Gallipoli, și asigurarea intrării în Marea Marmara, unde era deja instituită o blocadă aliată. </a:t>
            </a:r>
          </a:p>
          <a:p>
            <a:pPr fontAlgn="base"/>
            <a:r>
              <a:rPr lang="vi-VN" sz="1700" b="1" dirty="0" smtClean="0">
                <a:effectLst>
                  <a:outerShdw blurRad="38100" dist="38100" dir="2700000" algn="tl">
                    <a:srgbClr val="000000">
                      <a:alpha val="43137"/>
                    </a:srgbClr>
                  </a:outerShdw>
                </a:effectLst>
              </a:rPr>
              <a:t>Cele 5 submarine austro-ungare care au plecat din portul Pola spre Cattaro/Kotor la începutul războiului au încercat să facă față flotelor aliate, mai ales celei italiene începând din 1915. Cu ajutorul submarinelor și echipajelor germane, în mările Adriatică, Mediterană, Egee, Neagră, echipajele imperiale au luptat cu succes, încercând prin atacuri permanente, alături de nave de suprafață, să spargă blocada aliată, instituită de la Otranto până la Corfu</a:t>
            </a:r>
          </a:p>
          <a:p>
            <a:endParaRPr lang="ro-RO" dirty="0"/>
          </a:p>
        </p:txBody>
      </p:sp>
      <p:pic>
        <p:nvPicPr>
          <p:cNvPr id="3075" name="Picture 3" descr="C:\Users\User\Desktop\hu040591.jpg"/>
          <p:cNvPicPr>
            <a:picLocks noChangeAspect="1" noChangeArrowheads="1"/>
          </p:cNvPicPr>
          <p:nvPr/>
        </p:nvPicPr>
        <p:blipFill>
          <a:blip r:embed="rId2" cstate="print"/>
          <a:srcRect/>
          <a:stretch>
            <a:fillRect/>
          </a:stretch>
        </p:blipFill>
        <p:spPr bwMode="auto">
          <a:xfrm>
            <a:off x="4800600" y="381000"/>
            <a:ext cx="4191000" cy="2788164"/>
          </a:xfrm>
          <a:prstGeom prst="rect">
            <a:avLst/>
          </a:prstGeom>
          <a:noFill/>
        </p:spPr>
      </p:pic>
      <p:pic>
        <p:nvPicPr>
          <p:cNvPr id="3074" name="Picture 2" descr="D:\Resurse\g.jpg"/>
          <p:cNvPicPr>
            <a:picLocks noChangeAspect="1" noChangeArrowheads="1"/>
          </p:cNvPicPr>
          <p:nvPr/>
        </p:nvPicPr>
        <p:blipFill>
          <a:blip r:embed="rId3"/>
          <a:srcRect/>
          <a:stretch>
            <a:fillRect/>
          </a:stretch>
        </p:blipFill>
        <p:spPr bwMode="auto">
          <a:xfrm>
            <a:off x="4419600" y="3429000"/>
            <a:ext cx="4621033" cy="3124200"/>
          </a:xfrm>
          <a:prstGeom prst="rect">
            <a:avLst/>
          </a:prstGeom>
          <a:noFill/>
        </p:spPr>
      </p:pic>
    </p:spTree>
  </p:cSld>
  <p:clrMapOvr>
    <a:masterClrMapping/>
  </p:clrMapOvr>
  <p:transition>
    <p:strips dir="ld"/>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2285992"/>
            <a:ext cx="9286940" cy="1754326"/>
          </a:xfrm>
          <a:prstGeom prst="rect">
            <a:avLst/>
          </a:prstGeom>
          <a:noFill/>
        </p:spPr>
        <p:txBody>
          <a:bodyPr wrap="square" lIns="91400" tIns="45702" rIns="91400" bIns="45702">
            <a:spAutoFit/>
          </a:bodyPr>
          <a:lstStyle/>
          <a:p>
            <a:pPr algn="ctr"/>
            <a:r>
              <a:rPr lang="ro-RO" sz="5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Intrarea S.U.A in primul razboi mondial </a:t>
            </a:r>
            <a:endParaRPr lang="ro-RO"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8" name="Rectangle 7"/>
          <p:cNvSpPr/>
          <p:nvPr/>
        </p:nvSpPr>
        <p:spPr>
          <a:xfrm>
            <a:off x="2071671" y="5934670"/>
            <a:ext cx="8358214" cy="923330"/>
          </a:xfrm>
          <a:prstGeom prst="rect">
            <a:avLst/>
          </a:prstGeom>
          <a:noFill/>
        </p:spPr>
        <p:txBody>
          <a:bodyPr wrap="square" lIns="91400" tIns="45702" rIns="91400" bIns="45702">
            <a:spAutoFit/>
          </a:bodyPr>
          <a:lstStyle/>
          <a:p>
            <a:pPr algn="ctr"/>
            <a:r>
              <a:rPr lang="ro-RO" sz="5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ro-RO" sz="3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Chiţiba Mihail Octavian</a:t>
            </a:r>
            <a:endParaRPr lang="ro-RO"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u 3"/>
          <p:cNvSpPr>
            <a:spLocks noGrp="1"/>
          </p:cNvSpPr>
          <p:nvPr>
            <p:ph type="subTitle" idx="1"/>
          </p:nvPr>
        </p:nvSpPr>
        <p:spPr>
          <a:xfrm>
            <a:off x="285721" y="1071548"/>
            <a:ext cx="3286148" cy="5429288"/>
          </a:xfrm>
        </p:spPr>
        <p:txBody>
          <a:bodyPr>
            <a:normAutofit/>
          </a:bodyPr>
          <a:lstStyle/>
          <a:p>
            <a:pPr algn="l"/>
            <a:r>
              <a:rPr lang="vi-VN" dirty="0" smtClean="0"/>
              <a:t>Datorită atacurilor asupra navelor comerciale americane, </a:t>
            </a:r>
            <a:r>
              <a:rPr lang="vi-VN" dirty="0" smtClean="0">
                <a:hlinkClick r:id="rId2" tooltip="Președintele Statelor Unite ale Americii"/>
              </a:rPr>
              <a:t>Președintele</a:t>
            </a:r>
            <a:r>
              <a:rPr lang="vi-VN" dirty="0" smtClean="0"/>
              <a:t>,</a:t>
            </a:r>
            <a:r>
              <a:rPr lang="vi-VN" dirty="0" smtClean="0">
                <a:hlinkClick r:id="rId3" tooltip="Woodrow Wilson"/>
              </a:rPr>
              <a:t>Woodrow Wilson</a:t>
            </a:r>
            <a:r>
              <a:rPr lang="vi-VN" dirty="0" smtClean="0"/>
              <a:t>, a cerut Congresului, la 6 aprilie 1917, să declare război Germaniei. Ambele camere ale Congresului au votat legea cu o largă majoritate. Wilson a sperat că va putea negocia o pace separată cu </a:t>
            </a:r>
            <a:r>
              <a:rPr lang="vi-VN" dirty="0" smtClean="0">
                <a:hlinkClick r:id="rId4" tooltip="Austro-Ungaria"/>
              </a:rPr>
              <a:t>Austro-Ungaria</a:t>
            </a:r>
            <a:r>
              <a:rPr lang="vi-VN" dirty="0" smtClean="0"/>
              <a:t>, dar descoperind că acest lucru nu era posibil, SUA a declarat război și Austro-Ungariei, în 7 decembrie</a:t>
            </a:r>
            <a:r>
              <a:rPr lang="vi-VN" dirty="0" smtClean="0">
                <a:hlinkClick r:id="rId5" tooltip="1917"/>
              </a:rPr>
              <a:t>1917</a:t>
            </a:r>
            <a:r>
              <a:rPr lang="vi-VN" dirty="0" smtClean="0"/>
              <a:t>.</a:t>
            </a:r>
            <a:endParaRPr lang="ro-RO" dirty="0"/>
          </a:p>
        </p:txBody>
      </p:sp>
      <p:pic>
        <p:nvPicPr>
          <p:cNvPr id="1027" name="Picture 3" descr="C:\Users\Sandi\Desktop\WWI-USA-War-With-Germany.jpg"/>
          <p:cNvPicPr>
            <a:picLocks noChangeAspect="1" noChangeArrowheads="1"/>
          </p:cNvPicPr>
          <p:nvPr/>
        </p:nvPicPr>
        <p:blipFill>
          <a:blip r:embed="rId6"/>
          <a:srcRect/>
          <a:stretch>
            <a:fillRect/>
          </a:stretch>
        </p:blipFill>
        <p:spPr bwMode="auto">
          <a:xfrm>
            <a:off x="4357686" y="3286124"/>
            <a:ext cx="4340548" cy="3171814"/>
          </a:xfrm>
          <a:prstGeom prst="rect">
            <a:avLst/>
          </a:prstGeom>
          <a:noFill/>
        </p:spPr>
      </p:pic>
      <p:pic>
        <p:nvPicPr>
          <p:cNvPr id="1026" name="Picture 2" descr="C:\Users\Sandi\Desktop\sub.jpg"/>
          <p:cNvPicPr>
            <a:picLocks noChangeAspect="1" noChangeArrowheads="1"/>
          </p:cNvPicPr>
          <p:nvPr/>
        </p:nvPicPr>
        <p:blipFill>
          <a:blip r:embed="rId7"/>
          <a:srcRect/>
          <a:stretch>
            <a:fillRect/>
          </a:stretch>
        </p:blipFill>
        <p:spPr bwMode="auto">
          <a:xfrm>
            <a:off x="4357691" y="1571612"/>
            <a:ext cx="4364783" cy="2857520"/>
          </a:xfrm>
          <a:prstGeom prst="rect">
            <a:avLst/>
          </a:prstGeom>
          <a:noFill/>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wedge">
                                      <p:cBhvr>
                                        <p:cTn id="12" dur="20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stituent conținut 2"/>
          <p:cNvSpPr>
            <a:spLocks noGrp="1"/>
          </p:cNvSpPr>
          <p:nvPr>
            <p:ph idx="1"/>
          </p:nvPr>
        </p:nvSpPr>
        <p:spPr>
          <a:xfrm>
            <a:off x="714348" y="4929199"/>
            <a:ext cx="7467600" cy="1928802"/>
          </a:xfrm>
        </p:spPr>
        <p:txBody>
          <a:bodyPr/>
          <a:lstStyle/>
          <a:p>
            <a:r>
              <a:rPr lang="ro-RO" dirty="0" smtClean="0"/>
              <a:t>Președintele Wilson în fața Congresului, anunțând ruperea relațiilor oficiale cu Germania (</a:t>
            </a:r>
            <a:r>
              <a:rPr lang="ro-RO" dirty="0" smtClean="0">
                <a:hlinkClick r:id="rId2" tooltip="3 februarie"/>
              </a:rPr>
              <a:t>3 februarie</a:t>
            </a:r>
            <a:r>
              <a:rPr lang="ro-RO" dirty="0" smtClean="0"/>
              <a:t> </a:t>
            </a:r>
            <a:r>
              <a:rPr lang="ro-RO" u="sng" dirty="0" smtClean="0">
                <a:hlinkClick r:id="rId3" tooltip="1917"/>
              </a:rPr>
              <a:t>1917</a:t>
            </a:r>
            <a:r>
              <a:rPr lang="ro-RO" dirty="0" smtClean="0"/>
              <a:t>)</a:t>
            </a:r>
            <a:endParaRPr lang="ro-RO" dirty="0"/>
          </a:p>
        </p:txBody>
      </p:sp>
      <p:pic>
        <p:nvPicPr>
          <p:cNvPr id="2050" name="Picture 2" descr="C:\Users\Sandi\Desktop\USA_bryter_de_diplomatiska_förbindelserna_med_Tyskland_3_februari_1917.jpg"/>
          <p:cNvPicPr>
            <a:picLocks noChangeAspect="1" noChangeArrowheads="1"/>
          </p:cNvPicPr>
          <p:nvPr/>
        </p:nvPicPr>
        <p:blipFill>
          <a:blip r:embed="rId4"/>
          <a:srcRect/>
          <a:stretch>
            <a:fillRect/>
          </a:stretch>
        </p:blipFill>
        <p:spPr bwMode="auto">
          <a:xfrm>
            <a:off x="928662" y="428614"/>
            <a:ext cx="7143768" cy="4289621"/>
          </a:xfrm>
          <a:prstGeom prst="rect">
            <a:avLst/>
          </a:prstGeom>
          <a:noFill/>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ox(out)">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conținut 1"/>
          <p:cNvSpPr>
            <a:spLocks noGrp="1"/>
          </p:cNvSpPr>
          <p:nvPr>
            <p:ph idx="1"/>
          </p:nvPr>
        </p:nvSpPr>
        <p:spPr>
          <a:xfrm>
            <a:off x="214282" y="785794"/>
            <a:ext cx="4572032" cy="5715040"/>
          </a:xfrm>
        </p:spPr>
        <p:txBody>
          <a:bodyPr>
            <a:normAutofit fontScale="77500" lnSpcReduction="20000"/>
          </a:bodyPr>
          <a:lstStyle/>
          <a:p>
            <a:r>
              <a:rPr lang="ro-RO" dirty="0" smtClean="0"/>
              <a:t>I</a:t>
            </a:r>
            <a:r>
              <a:rPr lang="vi-VN" dirty="0" smtClean="0"/>
              <a:t>nainte de intrarea lor oficială în război, Statele Unite au reușit să dezvolte o producție militară suficientă și completă și, totodată, au acordat Antantei împrumuturi substanțiale. Primii soldați americani au sosit în Europa, în 1917, însă contingente majore nu au sosit până în vara anului 1918. Germania conta pe faptul că ofensiva submarină va încetini flota americană și transferul soldaților, sperând că va reuși să câștige războiul înainte ca forțele americane să ajungă pe front.</a:t>
            </a:r>
            <a:endParaRPr lang="ro-RO" dirty="0"/>
          </a:p>
        </p:txBody>
      </p:sp>
      <p:pic>
        <p:nvPicPr>
          <p:cNvPr id="4098" name="Picture 2" descr="C:\Users\Sandi\Desktop\wwi-us-poster.jpg"/>
          <p:cNvPicPr>
            <a:picLocks noChangeAspect="1" noChangeArrowheads="1"/>
          </p:cNvPicPr>
          <p:nvPr/>
        </p:nvPicPr>
        <p:blipFill>
          <a:blip r:embed="rId2"/>
          <a:srcRect/>
          <a:stretch>
            <a:fillRect/>
          </a:stretch>
        </p:blipFill>
        <p:spPr bwMode="auto">
          <a:xfrm>
            <a:off x="5286387" y="214300"/>
            <a:ext cx="2076605" cy="2786083"/>
          </a:xfrm>
          <a:prstGeom prst="rect">
            <a:avLst/>
          </a:prstGeom>
          <a:noFill/>
        </p:spPr>
      </p:pic>
      <p:sp>
        <p:nvSpPr>
          <p:cNvPr id="5" name="CasetăText 4"/>
          <p:cNvSpPr txBox="1"/>
          <p:nvPr/>
        </p:nvSpPr>
        <p:spPr>
          <a:xfrm>
            <a:off x="5429257" y="2928940"/>
            <a:ext cx="1785950" cy="646331"/>
          </a:xfrm>
          <a:prstGeom prst="rect">
            <a:avLst/>
          </a:prstGeom>
          <a:noFill/>
        </p:spPr>
        <p:txBody>
          <a:bodyPr wrap="square" lIns="91400" tIns="45702" rIns="91400" bIns="45702" rtlCol="0">
            <a:spAutoFit/>
          </a:bodyPr>
          <a:lstStyle/>
          <a:p>
            <a:pPr algn="ctr"/>
            <a:r>
              <a:rPr lang="ro-RO" dirty="0" smtClean="0"/>
              <a:t>Propaganda americana</a:t>
            </a:r>
            <a:endParaRPr lang="ro-RO" dirty="0"/>
          </a:p>
        </p:txBody>
      </p:sp>
      <p:pic>
        <p:nvPicPr>
          <p:cNvPr id="4099" name="Picture 3" descr="C:\Users\Sandi\Desktop\World_War_I_photographs_-_NARA_-_285377.jpg"/>
          <p:cNvPicPr>
            <a:picLocks noChangeAspect="1" noChangeArrowheads="1"/>
          </p:cNvPicPr>
          <p:nvPr/>
        </p:nvPicPr>
        <p:blipFill>
          <a:blip r:embed="rId3"/>
          <a:srcRect/>
          <a:stretch>
            <a:fillRect/>
          </a:stretch>
        </p:blipFill>
        <p:spPr bwMode="auto">
          <a:xfrm>
            <a:off x="5072073" y="3643324"/>
            <a:ext cx="3121025" cy="2193925"/>
          </a:xfrm>
          <a:prstGeom prst="rect">
            <a:avLst/>
          </a:prstGeom>
          <a:noFill/>
        </p:spPr>
      </p:pic>
      <p:sp>
        <p:nvSpPr>
          <p:cNvPr id="7" name="CasetăText 6"/>
          <p:cNvSpPr txBox="1"/>
          <p:nvPr/>
        </p:nvSpPr>
        <p:spPr>
          <a:xfrm>
            <a:off x="5214942" y="5929330"/>
            <a:ext cx="2571768" cy="369332"/>
          </a:xfrm>
          <a:prstGeom prst="rect">
            <a:avLst/>
          </a:prstGeom>
          <a:noFill/>
        </p:spPr>
        <p:txBody>
          <a:bodyPr wrap="square" lIns="91400" tIns="45702" rIns="91400" bIns="45702" rtlCol="0">
            <a:spAutoFit/>
          </a:bodyPr>
          <a:lstStyle/>
          <a:p>
            <a:r>
              <a:rPr lang="ro-RO" dirty="0" err="1" smtClean="0"/>
              <a:t>Genisti</a:t>
            </a:r>
            <a:r>
              <a:rPr lang="ro-RO" dirty="0" smtClean="0"/>
              <a:t> americani</a:t>
            </a:r>
            <a:endParaRPr lang="ro-RO" dirty="0"/>
          </a:p>
        </p:txBody>
      </p:sp>
    </p:spTree>
  </p:cSld>
  <p:clrMapOvr>
    <a:masterClrMapping/>
  </p:clrMapOvr>
  <p:transition>
    <p:wheel spokes="3"/>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ox(out)">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7" presetClass="entr" presetSubtype="4" fill="hold" nodeType="clickEffect">
                                  <p:stCondLst>
                                    <p:cond delay="0"/>
                                  </p:stCondLst>
                                  <p:childTnLst>
                                    <p:set>
                                      <p:cBhvr>
                                        <p:cTn id="11" dur="1" fill="hold">
                                          <p:stCondLst>
                                            <p:cond delay="0"/>
                                          </p:stCondLst>
                                        </p:cTn>
                                        <p:tgtEl>
                                          <p:spTgt spid="4099"/>
                                        </p:tgtEl>
                                        <p:attrNameLst>
                                          <p:attrName>style.visibility</p:attrName>
                                        </p:attrNameLst>
                                      </p:cBhvr>
                                      <p:to>
                                        <p:strVal val="visible"/>
                                      </p:to>
                                    </p:set>
                                    <p:anim calcmode="lin" valueType="num">
                                      <p:cBhvr additive="base">
                                        <p:cTn id="12" dur="2000" fill="hold"/>
                                        <p:tgtEl>
                                          <p:spTgt spid="4099"/>
                                        </p:tgtEl>
                                        <p:attrNameLst>
                                          <p:attrName>ppt_x</p:attrName>
                                        </p:attrNameLst>
                                      </p:cBhvr>
                                      <p:tavLst>
                                        <p:tav tm="0">
                                          <p:val>
                                            <p:strVal val="#ppt_x"/>
                                          </p:val>
                                        </p:tav>
                                        <p:tav tm="100000">
                                          <p:val>
                                            <p:strVal val="#ppt_x"/>
                                          </p:val>
                                        </p:tav>
                                      </p:tavLst>
                                    </p:anim>
                                    <p:anim calcmode="lin" valueType="num">
                                      <p:cBhvr additive="base">
                                        <p:cTn id="13" dur="2000" fill="hold"/>
                                        <p:tgtEl>
                                          <p:spTgt spid="409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stituent conținut 2"/>
          <p:cNvSpPr>
            <a:spLocks noGrp="1"/>
          </p:cNvSpPr>
          <p:nvPr>
            <p:ph idx="1"/>
          </p:nvPr>
        </p:nvSpPr>
        <p:spPr>
          <a:xfrm>
            <a:off x="214284" y="214290"/>
            <a:ext cx="5286412" cy="3214710"/>
          </a:xfrm>
        </p:spPr>
        <p:txBody>
          <a:bodyPr>
            <a:noAutofit/>
          </a:bodyPr>
          <a:lstStyle/>
          <a:p>
            <a:r>
              <a:rPr lang="vi-VN" sz="2000" dirty="0" smtClean="0"/>
              <a:t>Marea Britanie și Franța au cerut Statelor Unite să trimită infanterie pe linia frontului, pentru a întări pozițiile existente. Pe întregul parcurs al războiului forțele americane nu au avut destule unități proprii de </a:t>
            </a:r>
            <a:r>
              <a:rPr lang="vi-VN" sz="2000" dirty="0" smtClean="0">
                <a:hlinkClick r:id="rId2" tooltip="Artilerie"/>
              </a:rPr>
              <a:t>artilerie</a:t>
            </a:r>
            <a:r>
              <a:rPr lang="vi-VN" sz="2000" dirty="0" smtClean="0"/>
              <a:t>, </a:t>
            </a:r>
            <a:r>
              <a:rPr lang="vi-VN" sz="2000" dirty="0" smtClean="0">
                <a:hlinkClick r:id="rId3" tooltip="Aviație"/>
              </a:rPr>
              <a:t>aviație</a:t>
            </a:r>
            <a:r>
              <a:rPr lang="vi-VN" sz="2000" dirty="0" smtClean="0"/>
              <a:t> și </a:t>
            </a:r>
            <a:r>
              <a:rPr lang="vi-VN" sz="2000" dirty="0" smtClean="0">
                <a:hlinkClick r:id="rId4" tooltip="Geniu"/>
              </a:rPr>
              <a:t>geniu</a:t>
            </a:r>
            <a:r>
              <a:rPr lang="vi-VN" sz="2000" dirty="0" smtClean="0"/>
              <a:t>. Generalul </a:t>
            </a:r>
            <a:r>
              <a:rPr lang="vi-VN" sz="2000" dirty="0" smtClean="0">
                <a:hlinkClick r:id="rId5" tooltip="John J. Pershing"/>
              </a:rPr>
              <a:t>John J. Pershing</a:t>
            </a:r>
            <a:r>
              <a:rPr lang="vi-VN" sz="2000" dirty="0" smtClean="0"/>
              <a:t>, comandantul forței americane </a:t>
            </a:r>
            <a:r>
              <a:rPr lang="vi-VN" sz="2000" dirty="0" smtClean="0">
                <a:hlinkClick r:id="rId6" tooltip="American Expeditionary Force — pagină inexistentă"/>
              </a:rPr>
              <a:t>American Expeditionary Force</a:t>
            </a:r>
            <a:r>
              <a:rPr lang="vi-VN" sz="2000" dirty="0" smtClean="0"/>
              <a:t>, a refuzat să fragmenteze unitățile americane pentru a întări forțele britanice sau franceze, așa cum doreau Aliații.</a:t>
            </a:r>
            <a:endParaRPr lang="ro-RO" sz="2000" dirty="0"/>
          </a:p>
        </p:txBody>
      </p:sp>
      <p:pic>
        <p:nvPicPr>
          <p:cNvPr id="3074" name="Picture 2" descr="C:\Users\Sandi\Desktop\134246-004-7F1091BF.jpg"/>
          <p:cNvPicPr>
            <a:picLocks noChangeAspect="1" noChangeArrowheads="1"/>
          </p:cNvPicPr>
          <p:nvPr/>
        </p:nvPicPr>
        <p:blipFill>
          <a:blip r:embed="rId7"/>
          <a:srcRect/>
          <a:stretch>
            <a:fillRect/>
          </a:stretch>
        </p:blipFill>
        <p:spPr bwMode="auto">
          <a:xfrm>
            <a:off x="5852045" y="500048"/>
            <a:ext cx="2869711" cy="3662045"/>
          </a:xfrm>
          <a:prstGeom prst="rect">
            <a:avLst/>
          </a:prstGeom>
          <a:noFill/>
        </p:spPr>
      </p:pic>
      <p:sp>
        <p:nvSpPr>
          <p:cNvPr id="5" name="CasetăText 4"/>
          <p:cNvSpPr txBox="1"/>
          <p:nvPr/>
        </p:nvSpPr>
        <p:spPr>
          <a:xfrm>
            <a:off x="6000760" y="214290"/>
            <a:ext cx="2643206" cy="369332"/>
          </a:xfrm>
          <a:prstGeom prst="rect">
            <a:avLst/>
          </a:prstGeom>
          <a:noFill/>
        </p:spPr>
        <p:txBody>
          <a:bodyPr wrap="square" lIns="91400" tIns="45702" rIns="91400" bIns="45702" rtlCol="0">
            <a:spAutoFit/>
          </a:bodyPr>
          <a:lstStyle/>
          <a:p>
            <a:pPr algn="ctr"/>
            <a:r>
              <a:rPr lang="vi-VN" u="sng" dirty="0" smtClean="0">
                <a:hlinkClick r:id="rId5" tooltip="John J. Pershing"/>
              </a:rPr>
              <a:t>John J. Pershing</a:t>
            </a:r>
            <a:endParaRPr lang="ro-RO" u="sng" dirty="0"/>
          </a:p>
        </p:txBody>
      </p:sp>
      <p:pic>
        <p:nvPicPr>
          <p:cNvPr id="3075" name="Picture 3" descr="C:\Users\Sandi\Desktop\us_troops5.jpg"/>
          <p:cNvPicPr>
            <a:picLocks noChangeAspect="1" noChangeArrowheads="1"/>
          </p:cNvPicPr>
          <p:nvPr/>
        </p:nvPicPr>
        <p:blipFill>
          <a:blip r:embed="rId8"/>
          <a:srcRect/>
          <a:stretch>
            <a:fillRect/>
          </a:stretch>
        </p:blipFill>
        <p:spPr bwMode="auto">
          <a:xfrm>
            <a:off x="357160" y="4000514"/>
            <a:ext cx="3554426" cy="2388899"/>
          </a:xfrm>
          <a:prstGeom prst="rect">
            <a:avLst/>
          </a:prstGeom>
          <a:noFill/>
        </p:spPr>
      </p:pic>
      <p:sp>
        <p:nvSpPr>
          <p:cNvPr id="7" name="CasetăText 6"/>
          <p:cNvSpPr txBox="1"/>
          <p:nvPr/>
        </p:nvSpPr>
        <p:spPr>
          <a:xfrm>
            <a:off x="785791" y="6488668"/>
            <a:ext cx="2643206" cy="369332"/>
          </a:xfrm>
          <a:prstGeom prst="rect">
            <a:avLst/>
          </a:prstGeom>
          <a:noFill/>
        </p:spPr>
        <p:txBody>
          <a:bodyPr wrap="square" lIns="91400" tIns="45702" rIns="91400" bIns="45702" rtlCol="0">
            <a:spAutoFit/>
          </a:bodyPr>
          <a:lstStyle/>
          <a:p>
            <a:r>
              <a:rPr lang="ro-RO" dirty="0" err="1" smtClean="0"/>
              <a:t>Soldati</a:t>
            </a:r>
            <a:r>
              <a:rPr lang="ro-RO" dirty="0" smtClean="0"/>
              <a:t> americani</a:t>
            </a:r>
            <a:endParaRPr lang="ro-RO" dirty="0"/>
          </a:p>
        </p:txBody>
      </p:sp>
      <p:sp>
        <p:nvSpPr>
          <p:cNvPr id="8" name="CasetăText 7"/>
          <p:cNvSpPr txBox="1"/>
          <p:nvPr/>
        </p:nvSpPr>
        <p:spPr>
          <a:xfrm>
            <a:off x="4286250" y="4429132"/>
            <a:ext cx="4643470" cy="2308288"/>
          </a:xfrm>
          <a:prstGeom prst="rect">
            <a:avLst/>
          </a:prstGeom>
          <a:noFill/>
        </p:spPr>
        <p:txBody>
          <a:bodyPr wrap="square" lIns="91400" tIns="45702" rIns="91400" bIns="45702" rtlCol="0">
            <a:spAutoFit/>
          </a:bodyPr>
          <a:lstStyle/>
          <a:p>
            <a:r>
              <a:rPr lang="en-US" dirty="0" err="1" smtClean="0"/>
              <a:t>Generalul</a:t>
            </a:r>
            <a:r>
              <a:rPr lang="en-US" dirty="0" smtClean="0"/>
              <a:t> </a:t>
            </a:r>
            <a:r>
              <a:rPr lang="en-US" dirty="0" smtClean="0">
                <a:hlinkClick r:id="rId5" tooltip="John J. Pershing"/>
              </a:rPr>
              <a:t>John J. Pershing</a:t>
            </a:r>
            <a:r>
              <a:rPr lang="en-US" dirty="0" smtClean="0"/>
              <a:t>, </a:t>
            </a:r>
            <a:r>
              <a:rPr lang="en-US" dirty="0" err="1" smtClean="0"/>
              <a:t>comandantul</a:t>
            </a:r>
            <a:r>
              <a:rPr lang="en-US" dirty="0" smtClean="0"/>
              <a:t> </a:t>
            </a:r>
            <a:r>
              <a:rPr lang="en-US" dirty="0" err="1" smtClean="0"/>
              <a:t>forței</a:t>
            </a:r>
            <a:r>
              <a:rPr lang="en-US" dirty="0" smtClean="0"/>
              <a:t> </a:t>
            </a:r>
            <a:r>
              <a:rPr lang="en-US" dirty="0" err="1" smtClean="0"/>
              <a:t>americane</a:t>
            </a:r>
            <a:r>
              <a:rPr lang="en-US" dirty="0" smtClean="0"/>
              <a:t> </a:t>
            </a:r>
            <a:r>
              <a:rPr lang="en-US" dirty="0" smtClean="0">
                <a:hlinkClick r:id="rId6" tooltip="American Expeditionary Force — pagină inexistentă"/>
              </a:rPr>
              <a:t>American Expeditionary Force</a:t>
            </a:r>
            <a:r>
              <a:rPr lang="en-US" dirty="0" smtClean="0"/>
              <a:t>, a </a:t>
            </a:r>
            <a:r>
              <a:rPr lang="en-US" dirty="0" err="1" smtClean="0"/>
              <a:t>refuzat</a:t>
            </a:r>
            <a:r>
              <a:rPr lang="ro-RO" dirty="0" smtClean="0"/>
              <a:t> </a:t>
            </a:r>
            <a:r>
              <a:rPr lang="vi-VN" dirty="0" smtClean="0"/>
              <a:t>să fragmenteze unitățile americane pentru a întări forțele britanice sau franceze</a:t>
            </a:r>
            <a:r>
              <a:rPr lang="ro-RO" dirty="0" smtClean="0"/>
              <a:t>.</a:t>
            </a:r>
            <a:r>
              <a:rPr lang="vi-VN" dirty="0" smtClean="0"/>
              <a:t>  Ca rezultat, American Expeditionary Force a suferit un număr foarte ridicat de pierderi în toamna anului 1918</a:t>
            </a:r>
            <a:endParaRPr lang="ro-RO" dirty="0"/>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ircle(out)">
                                      <p:cBhvr>
                                        <p:cTn id="7" dur="20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3075"/>
                                        </p:tgtEl>
                                        <p:attrNameLst>
                                          <p:attrName>style.visibility</p:attrName>
                                        </p:attrNameLst>
                                      </p:cBhvr>
                                      <p:to>
                                        <p:strVal val="visible"/>
                                      </p:to>
                                    </p:set>
                                    <p:animEffect transition="in" filter="strips(downLeft)">
                                      <p:cBhvr>
                                        <p:cTn id="12" dur="5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stomShape 1"/>
          <p:cNvSpPr/>
          <p:nvPr/>
        </p:nvSpPr>
        <p:spPr>
          <a:xfrm>
            <a:off x="201539" y="1095944"/>
            <a:ext cx="8942463" cy="2851519"/>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ts val="186"/>
              </a:lnSpc>
            </a:pPr>
            <a:r>
              <a:rPr lang="ro-RO" sz="5400" b="1" spc="-1" dirty="0" smtClean="0">
                <a:solidFill>
                  <a:srgbClr val="252525"/>
                </a:solidFill>
                <a:uFill>
                  <a:solidFill>
                    <a:srgbClr val="FFFFFF"/>
                  </a:solidFill>
                </a:uFill>
                <a:latin typeface="Castellar" pitchFamily="18" charset="0"/>
              </a:rPr>
              <a:t>Revolutia bolsevica</a:t>
            </a:r>
            <a:endParaRPr lang="en-US" sz="3300" spc="-1" dirty="0">
              <a:solidFill>
                <a:srgbClr val="000000"/>
              </a:solidFill>
              <a:uFill>
                <a:solidFill>
                  <a:srgbClr val="FFFFFF"/>
                </a:solidFill>
              </a:uFill>
              <a:latin typeface="Castellar" pitchFamily="18" charset="0"/>
            </a:endParaRPr>
          </a:p>
        </p:txBody>
      </p:sp>
      <p:sp>
        <p:nvSpPr>
          <p:cNvPr id="6" name="TextBox 5"/>
          <p:cNvSpPr txBox="1"/>
          <p:nvPr/>
        </p:nvSpPr>
        <p:spPr>
          <a:xfrm>
            <a:off x="683974" y="5697253"/>
            <a:ext cx="4600832" cy="474656"/>
          </a:xfrm>
          <a:prstGeom prst="rect">
            <a:avLst/>
          </a:prstGeom>
          <a:noFill/>
        </p:spPr>
        <p:txBody>
          <a:bodyPr wrap="square" lIns="82902" tIns="41451" rIns="82902" bIns="41451" rtlCol="0">
            <a:spAutoFit/>
          </a:bodyPr>
          <a:lstStyle/>
          <a:p>
            <a:r>
              <a:rPr lang="ro-RO" sz="2500" dirty="0" smtClean="0">
                <a:solidFill>
                  <a:schemeClr val="bg1">
                    <a:lumMod val="95000"/>
                  </a:schemeClr>
                </a:solidFill>
              </a:rPr>
              <a:t>Mărgarit Vlad</a:t>
            </a:r>
            <a:endParaRPr lang="ro-RO" sz="2500" dirty="0">
              <a:solidFill>
                <a:schemeClr val="bg1">
                  <a:lumMod val="95000"/>
                </a:schemeClr>
              </a:solidFill>
            </a:endParaRPr>
          </a:p>
        </p:txBody>
      </p:sp>
      <p:pic>
        <p:nvPicPr>
          <p:cNvPr id="7" name="margaritvlad.mp3">
            <a:hlinkClick r:id="" action="ppaction://media"/>
          </p:cNvPr>
          <p:cNvPicPr>
            <a:picLocks noRot="1" noChangeAspect="1"/>
          </p:cNvPicPr>
          <p:nvPr>
            <a:audioFile r:link="rId1"/>
          </p:nvPr>
        </p:nvPicPr>
        <p:blipFill>
          <a:blip r:embed="rId3"/>
          <a:stretch>
            <a:fillRect/>
          </a:stretch>
        </p:blipFill>
        <p:spPr>
          <a:xfrm>
            <a:off x="8686800" y="2286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CustomShape 1"/>
          <p:cNvSpPr/>
          <p:nvPr/>
        </p:nvSpPr>
        <p:spPr>
          <a:xfrm>
            <a:off x="457176" y="522537"/>
            <a:ext cx="7869557" cy="652844"/>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ts val="186"/>
              </a:lnSpc>
            </a:pPr>
            <a:r>
              <a:rPr lang="en-US" sz="3300" b="1" spc="-1" dirty="0" err="1">
                <a:solidFill>
                  <a:srgbClr val="252525"/>
                </a:solidFill>
                <a:uFill>
                  <a:solidFill>
                    <a:srgbClr val="FFFFFF"/>
                  </a:solidFill>
                </a:uFill>
                <a:latin typeface="Arial Black"/>
                <a:ea typeface="WenQuanYi Zen Hei"/>
              </a:rPr>
              <a:t>Revoluția</a:t>
            </a:r>
            <a:r>
              <a:rPr lang="en-US" sz="3300" b="1" spc="-1" dirty="0">
                <a:solidFill>
                  <a:srgbClr val="252525"/>
                </a:solidFill>
                <a:uFill>
                  <a:solidFill>
                    <a:srgbClr val="FFFFFF"/>
                  </a:solidFill>
                </a:uFill>
                <a:latin typeface="Arial Black"/>
                <a:ea typeface="WenQuanYi Zen Hei"/>
              </a:rPr>
              <a:t> </a:t>
            </a:r>
            <a:r>
              <a:rPr lang="en-US" sz="3300" b="1" spc="-1" dirty="0" err="1">
                <a:solidFill>
                  <a:srgbClr val="252525"/>
                </a:solidFill>
                <a:uFill>
                  <a:solidFill>
                    <a:srgbClr val="FFFFFF"/>
                  </a:solidFill>
                </a:uFill>
                <a:latin typeface="Arial Black"/>
                <a:ea typeface="WenQuanYi Zen Hei"/>
              </a:rPr>
              <a:t>bolșevică</a:t>
            </a:r>
            <a:endParaRPr lang="en-US" sz="1600" spc="-1" dirty="0">
              <a:solidFill>
                <a:srgbClr val="000000"/>
              </a:solidFill>
              <a:uFill>
                <a:solidFill>
                  <a:srgbClr val="FFFFFF"/>
                </a:solidFill>
              </a:uFill>
              <a:latin typeface="Arial"/>
            </a:endParaRPr>
          </a:p>
        </p:txBody>
      </p:sp>
      <p:sp>
        <p:nvSpPr>
          <p:cNvPr id="39" name="CustomShape 2"/>
          <p:cNvSpPr/>
          <p:nvPr/>
        </p:nvSpPr>
        <p:spPr>
          <a:xfrm>
            <a:off x="248832" y="1082961"/>
            <a:ext cx="4147200" cy="5775011"/>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r>
              <a:rPr lang="en-US" sz="2900" b="1" spc="-1" dirty="0" err="1">
                <a:solidFill>
                  <a:schemeClr val="bg1"/>
                </a:solidFill>
                <a:uFill>
                  <a:solidFill>
                    <a:srgbClr val="FFFFFF"/>
                  </a:solidFill>
                </a:uFill>
                <a:latin typeface="sans-serif;Arial"/>
              </a:rPr>
              <a:t>Revoluția</a:t>
            </a:r>
            <a:r>
              <a:rPr lang="en-US" sz="2900" b="1" spc="-1" dirty="0">
                <a:solidFill>
                  <a:schemeClr val="bg1"/>
                </a:solidFill>
                <a:uFill>
                  <a:solidFill>
                    <a:srgbClr val="FFFFFF"/>
                  </a:solidFill>
                </a:uFill>
                <a:latin typeface="sans-serif;Arial"/>
              </a:rPr>
              <a:t> </a:t>
            </a:r>
            <a:r>
              <a:rPr lang="en-US" sz="2900" b="1" spc="-1" dirty="0" err="1">
                <a:solidFill>
                  <a:schemeClr val="bg1"/>
                </a:solidFill>
                <a:uFill>
                  <a:solidFill>
                    <a:srgbClr val="FFFFFF"/>
                  </a:solidFill>
                </a:uFill>
                <a:latin typeface="sans-serif;Arial"/>
              </a:rPr>
              <a:t>bolșevică</a:t>
            </a:r>
            <a:r>
              <a:rPr lang="en-US" sz="2900" b="1" spc="-1" dirty="0">
                <a:solidFill>
                  <a:schemeClr val="bg1"/>
                </a:solidFill>
                <a:uFill>
                  <a:solidFill>
                    <a:srgbClr val="FFFFFF"/>
                  </a:solidFill>
                </a:uFill>
                <a:latin typeface="sans-serif;Arial"/>
              </a:rPr>
              <a:t>, a </a:t>
            </a:r>
            <a:r>
              <a:rPr lang="en-US" sz="2900" b="1" spc="-1" dirty="0" err="1">
                <a:solidFill>
                  <a:schemeClr val="bg1"/>
                </a:solidFill>
                <a:uFill>
                  <a:solidFill>
                    <a:srgbClr val="FFFFFF"/>
                  </a:solidFill>
                </a:uFill>
                <a:latin typeface="sans-serif;Arial"/>
              </a:rPr>
              <a:t>fost</a:t>
            </a:r>
            <a:r>
              <a:rPr lang="en-US" sz="2900" b="1" spc="-1" dirty="0">
                <a:solidFill>
                  <a:schemeClr val="bg1"/>
                </a:solidFill>
                <a:uFill>
                  <a:solidFill>
                    <a:srgbClr val="FFFFFF"/>
                  </a:solidFill>
                </a:uFill>
                <a:latin typeface="sans-serif;Arial"/>
              </a:rPr>
              <a:t> </a:t>
            </a:r>
            <a:r>
              <a:rPr lang="en-US" sz="2200" b="1" u="sng" spc="-1" dirty="0" err="1">
                <a:solidFill>
                  <a:schemeClr val="bg1"/>
                </a:solidFill>
                <a:uFill>
                  <a:solidFill>
                    <a:srgbClr val="FFFFFF"/>
                  </a:solidFill>
                </a:uFill>
                <a:latin typeface="Arial"/>
              </a:rPr>
              <a:t>lovitura</a:t>
            </a:r>
            <a:r>
              <a:rPr lang="en-US" sz="2200" b="1" u="sng" spc="-1" dirty="0">
                <a:solidFill>
                  <a:schemeClr val="bg1"/>
                </a:solidFill>
                <a:uFill>
                  <a:solidFill>
                    <a:srgbClr val="FFFFFF"/>
                  </a:solidFill>
                </a:uFill>
                <a:latin typeface="Arial"/>
              </a:rPr>
              <a:t> de stat</a:t>
            </a:r>
            <a:r>
              <a:rPr lang="en-US" sz="2200" b="1" spc="-1" dirty="0">
                <a:solidFill>
                  <a:schemeClr val="bg1"/>
                </a:solidFill>
                <a:uFill>
                  <a:solidFill>
                    <a:srgbClr val="FFFFFF"/>
                  </a:solidFill>
                </a:uFill>
                <a:latin typeface="sans-serif;Arial"/>
              </a:rPr>
              <a:t> </a:t>
            </a:r>
            <a:r>
              <a:rPr lang="en-US" sz="2900" b="1" spc="-1" dirty="0" err="1">
                <a:solidFill>
                  <a:schemeClr val="bg1"/>
                </a:solidFill>
                <a:uFill>
                  <a:solidFill>
                    <a:srgbClr val="FFFFFF"/>
                  </a:solidFill>
                </a:uFill>
                <a:latin typeface="sans-serif;Arial"/>
              </a:rPr>
              <a:t>prin</a:t>
            </a:r>
            <a:r>
              <a:rPr lang="en-US" sz="2900" b="1" spc="-1" dirty="0">
                <a:solidFill>
                  <a:schemeClr val="bg1"/>
                </a:solidFill>
                <a:uFill>
                  <a:solidFill>
                    <a:srgbClr val="FFFFFF"/>
                  </a:solidFill>
                </a:uFill>
                <a:latin typeface="sans-serif;Arial"/>
              </a:rPr>
              <a:t> care </a:t>
            </a:r>
            <a:r>
              <a:rPr lang="en-US" sz="2900" b="1" spc="-1" dirty="0" err="1">
                <a:solidFill>
                  <a:schemeClr val="bg1"/>
                </a:solidFill>
                <a:uFill>
                  <a:solidFill>
                    <a:srgbClr val="FFFFFF"/>
                  </a:solidFill>
                </a:uFill>
                <a:latin typeface="sans-serif;Arial"/>
              </a:rPr>
              <a:t>bolșevicii</a:t>
            </a:r>
            <a:r>
              <a:rPr lang="en-US" sz="2900" b="1" spc="-1" dirty="0">
                <a:solidFill>
                  <a:schemeClr val="bg1"/>
                </a:solidFill>
                <a:uFill>
                  <a:solidFill>
                    <a:srgbClr val="FFFFFF"/>
                  </a:solidFill>
                </a:uFill>
                <a:latin typeface="sans-serif;Arial"/>
              </a:rPr>
              <a:t> au </a:t>
            </a:r>
            <a:r>
              <a:rPr lang="en-US" sz="2900" b="1" spc="-1" dirty="0" err="1">
                <a:solidFill>
                  <a:schemeClr val="bg1"/>
                </a:solidFill>
                <a:uFill>
                  <a:solidFill>
                    <a:srgbClr val="FFFFFF"/>
                  </a:solidFill>
                </a:uFill>
                <a:latin typeface="sans-serif;Arial"/>
              </a:rPr>
              <a:t>preluat</a:t>
            </a:r>
            <a:r>
              <a:rPr lang="en-US" sz="2900" b="1" spc="-1" dirty="0">
                <a:solidFill>
                  <a:schemeClr val="bg1"/>
                </a:solidFill>
                <a:uFill>
                  <a:solidFill>
                    <a:srgbClr val="FFFFFF"/>
                  </a:solidFill>
                </a:uFill>
                <a:latin typeface="sans-serif;Arial"/>
              </a:rPr>
              <a:t> </a:t>
            </a:r>
            <a:r>
              <a:rPr lang="en-US" sz="2900" b="1" spc="-1" dirty="0" err="1">
                <a:solidFill>
                  <a:schemeClr val="bg1"/>
                </a:solidFill>
                <a:uFill>
                  <a:solidFill>
                    <a:srgbClr val="FFFFFF"/>
                  </a:solidFill>
                </a:uFill>
                <a:latin typeface="sans-serif;Arial"/>
              </a:rPr>
              <a:t>puterea</a:t>
            </a:r>
            <a:r>
              <a:rPr lang="en-US" sz="2900" b="1" spc="-1" dirty="0">
                <a:solidFill>
                  <a:schemeClr val="bg1"/>
                </a:solidFill>
                <a:uFill>
                  <a:solidFill>
                    <a:srgbClr val="FFFFFF"/>
                  </a:solidFill>
                </a:uFill>
                <a:latin typeface="sans-serif;Arial"/>
              </a:rPr>
              <a:t> cu </a:t>
            </a:r>
            <a:r>
              <a:rPr lang="en-US" sz="2900" b="1" spc="-1" dirty="0" err="1">
                <a:solidFill>
                  <a:schemeClr val="bg1"/>
                </a:solidFill>
                <a:uFill>
                  <a:solidFill>
                    <a:srgbClr val="FFFFFF"/>
                  </a:solidFill>
                </a:uFill>
                <a:latin typeface="sans-serif;Arial"/>
              </a:rPr>
              <a:t>forța</a:t>
            </a:r>
            <a:r>
              <a:rPr lang="en-US" sz="2900" b="1" spc="-1" dirty="0">
                <a:solidFill>
                  <a:schemeClr val="bg1"/>
                </a:solidFill>
                <a:uFill>
                  <a:solidFill>
                    <a:srgbClr val="FFFFFF"/>
                  </a:solidFill>
                </a:uFill>
                <a:latin typeface="sans-serif;Arial"/>
              </a:rPr>
              <a:t> de la </a:t>
            </a:r>
            <a:r>
              <a:rPr lang="en-US" sz="2900" b="1" spc="-1" dirty="0" err="1">
                <a:solidFill>
                  <a:schemeClr val="bg1"/>
                </a:solidFill>
                <a:uFill>
                  <a:solidFill>
                    <a:srgbClr val="FFFFFF"/>
                  </a:solidFill>
                </a:uFill>
                <a:latin typeface="sans-serif;Arial"/>
              </a:rPr>
              <a:t>guvernul</a:t>
            </a:r>
            <a:r>
              <a:rPr lang="en-US" sz="2900" b="1" spc="-1" dirty="0">
                <a:solidFill>
                  <a:schemeClr val="bg1"/>
                </a:solidFill>
                <a:uFill>
                  <a:solidFill>
                    <a:srgbClr val="FFFFFF"/>
                  </a:solidFill>
                </a:uFill>
                <a:latin typeface="sans-serif;Arial"/>
              </a:rPr>
              <a:t> </a:t>
            </a:r>
            <a:r>
              <a:rPr lang="en-US" sz="2900" b="1" spc="-1" dirty="0" err="1">
                <a:solidFill>
                  <a:schemeClr val="bg1"/>
                </a:solidFill>
                <a:uFill>
                  <a:solidFill>
                    <a:srgbClr val="FFFFFF"/>
                  </a:solidFill>
                </a:uFill>
                <a:latin typeface="sans-serif;Arial"/>
              </a:rPr>
              <a:t>lui</a:t>
            </a:r>
            <a:r>
              <a:rPr lang="en-US" sz="2900" b="1" spc="-1" dirty="0">
                <a:solidFill>
                  <a:schemeClr val="bg1"/>
                </a:solidFill>
                <a:uFill>
                  <a:solidFill>
                    <a:srgbClr val="FFFFFF"/>
                  </a:solidFill>
                </a:uFill>
                <a:latin typeface="sans-serif;Arial"/>
              </a:rPr>
              <a:t> </a:t>
            </a:r>
            <a:r>
              <a:rPr lang="en-US" sz="2200" b="1" u="sng" spc="-1" dirty="0" err="1">
                <a:solidFill>
                  <a:schemeClr val="bg1"/>
                </a:solidFill>
                <a:uFill>
                  <a:solidFill>
                    <a:srgbClr val="FFFFFF"/>
                  </a:solidFill>
                </a:uFill>
                <a:latin typeface="Arial"/>
              </a:rPr>
              <a:t>Kerenski</a:t>
            </a:r>
            <a:r>
              <a:rPr lang="en-US" sz="2200" b="1" spc="-1" dirty="0">
                <a:solidFill>
                  <a:schemeClr val="bg1"/>
                </a:solidFill>
                <a:uFill>
                  <a:solidFill>
                    <a:srgbClr val="FFFFFF"/>
                  </a:solidFill>
                </a:uFill>
                <a:latin typeface="sans-serif;Arial"/>
              </a:rPr>
              <a:t>, </a:t>
            </a:r>
            <a:r>
              <a:rPr lang="en-US" sz="2900" b="1" spc="-1" dirty="0" err="1">
                <a:solidFill>
                  <a:schemeClr val="bg1"/>
                </a:solidFill>
                <a:uFill>
                  <a:solidFill>
                    <a:srgbClr val="FFFFFF"/>
                  </a:solidFill>
                </a:uFill>
                <a:latin typeface="sans-serif;Arial"/>
              </a:rPr>
              <a:t>și</a:t>
            </a:r>
            <a:r>
              <a:rPr lang="en-US" sz="2900" b="1" spc="-1" dirty="0">
                <a:solidFill>
                  <a:schemeClr val="bg1"/>
                </a:solidFill>
                <a:uFill>
                  <a:solidFill>
                    <a:srgbClr val="FFFFFF"/>
                  </a:solidFill>
                </a:uFill>
                <a:latin typeface="sans-serif;Arial"/>
              </a:rPr>
              <a:t> care a </a:t>
            </a:r>
            <a:r>
              <a:rPr lang="en-US" sz="2900" b="1" spc="-1" dirty="0" err="1">
                <a:solidFill>
                  <a:schemeClr val="bg1"/>
                </a:solidFill>
                <a:uFill>
                  <a:solidFill>
                    <a:srgbClr val="FFFFFF"/>
                  </a:solidFill>
                </a:uFill>
                <a:latin typeface="sans-serif;Arial"/>
              </a:rPr>
              <a:t>inaugurat</a:t>
            </a:r>
            <a:r>
              <a:rPr lang="en-US" sz="2900" b="1" spc="-1" dirty="0">
                <a:solidFill>
                  <a:schemeClr val="bg1"/>
                </a:solidFill>
                <a:uFill>
                  <a:solidFill>
                    <a:srgbClr val="FFFFFF"/>
                  </a:solidFill>
                </a:uFill>
                <a:latin typeface="sans-serif;Arial"/>
              </a:rPr>
              <a:t> a </a:t>
            </a:r>
            <a:r>
              <a:rPr lang="en-US" sz="2900" b="1" spc="-1" dirty="0" err="1">
                <a:solidFill>
                  <a:schemeClr val="bg1"/>
                </a:solidFill>
                <a:uFill>
                  <a:solidFill>
                    <a:srgbClr val="FFFFFF"/>
                  </a:solidFill>
                </a:uFill>
                <a:latin typeface="sans-serif;Arial"/>
              </a:rPr>
              <a:t>doua</a:t>
            </a:r>
            <a:r>
              <a:rPr lang="en-US" sz="2900" b="1" spc="-1" dirty="0">
                <a:solidFill>
                  <a:schemeClr val="bg1"/>
                </a:solidFill>
                <a:uFill>
                  <a:solidFill>
                    <a:srgbClr val="FFFFFF"/>
                  </a:solidFill>
                </a:uFill>
                <a:latin typeface="sans-serif;Arial"/>
              </a:rPr>
              <a:t> </a:t>
            </a:r>
            <a:r>
              <a:rPr lang="en-US" sz="2900" b="1" spc="-1" dirty="0" err="1">
                <a:solidFill>
                  <a:schemeClr val="bg1"/>
                </a:solidFill>
                <a:uFill>
                  <a:solidFill>
                    <a:srgbClr val="FFFFFF"/>
                  </a:solidFill>
                </a:uFill>
                <a:latin typeface="sans-serif;Arial"/>
              </a:rPr>
              <a:t>fază</a:t>
            </a:r>
            <a:r>
              <a:rPr lang="en-US" sz="2900" b="1" spc="-1" dirty="0">
                <a:solidFill>
                  <a:schemeClr val="bg1"/>
                </a:solidFill>
                <a:uFill>
                  <a:solidFill>
                    <a:srgbClr val="FFFFFF"/>
                  </a:solidFill>
                </a:uFill>
                <a:latin typeface="sans-serif;Arial"/>
              </a:rPr>
              <a:t> a </a:t>
            </a:r>
            <a:r>
              <a:rPr lang="en-US" sz="2200" b="1" u="sng" spc="-1" dirty="0" err="1">
                <a:solidFill>
                  <a:schemeClr val="bg1"/>
                </a:solidFill>
                <a:uFill>
                  <a:solidFill>
                    <a:srgbClr val="FFFFFF"/>
                  </a:solidFill>
                </a:uFill>
                <a:latin typeface="Arial"/>
              </a:rPr>
              <a:t>Revoluției</a:t>
            </a:r>
            <a:r>
              <a:rPr lang="en-US" sz="2200" b="1" u="sng" spc="-1" dirty="0">
                <a:solidFill>
                  <a:schemeClr val="bg1"/>
                </a:solidFill>
                <a:uFill>
                  <a:solidFill>
                    <a:srgbClr val="FFFFFF"/>
                  </a:solidFill>
                </a:uFill>
                <a:latin typeface="Arial"/>
              </a:rPr>
              <a:t> Ruse din 1917</a:t>
            </a:r>
            <a:r>
              <a:rPr lang="en-US" sz="2900" b="1" spc="-1" dirty="0">
                <a:solidFill>
                  <a:schemeClr val="bg1"/>
                </a:solidFill>
                <a:uFill>
                  <a:solidFill>
                    <a:srgbClr val="FFFFFF"/>
                  </a:solidFill>
                </a:uFill>
                <a:latin typeface="sans-serif;Arial"/>
              </a:rPr>
              <a:t>. </a:t>
            </a:r>
            <a:r>
              <a:rPr lang="en-US" sz="2900" b="1" spc="-1" dirty="0" err="1">
                <a:solidFill>
                  <a:schemeClr val="bg1"/>
                </a:solidFill>
                <a:uFill>
                  <a:solidFill>
                    <a:srgbClr val="FFFFFF"/>
                  </a:solidFill>
                </a:uFill>
                <a:latin typeface="sans-serif;Arial"/>
              </a:rPr>
              <a:t>Lovitura</a:t>
            </a:r>
            <a:r>
              <a:rPr lang="en-US" sz="2900" b="1" spc="-1" dirty="0">
                <a:solidFill>
                  <a:schemeClr val="bg1"/>
                </a:solidFill>
                <a:uFill>
                  <a:solidFill>
                    <a:srgbClr val="FFFFFF"/>
                  </a:solidFill>
                </a:uFill>
                <a:latin typeface="sans-serif;Arial"/>
              </a:rPr>
              <a:t> de stat a </a:t>
            </a:r>
            <a:r>
              <a:rPr lang="en-US" sz="2900" b="1" spc="-1" dirty="0" err="1">
                <a:solidFill>
                  <a:schemeClr val="bg1"/>
                </a:solidFill>
                <a:uFill>
                  <a:solidFill>
                    <a:srgbClr val="FFFFFF"/>
                  </a:solidFill>
                </a:uFill>
                <a:latin typeface="sans-serif;Arial"/>
              </a:rPr>
              <a:t>fost</a:t>
            </a:r>
            <a:r>
              <a:rPr lang="en-US" sz="2900" b="1" spc="-1" dirty="0">
                <a:solidFill>
                  <a:schemeClr val="bg1"/>
                </a:solidFill>
                <a:uFill>
                  <a:solidFill>
                    <a:srgbClr val="FFFFFF"/>
                  </a:solidFill>
                </a:uFill>
                <a:latin typeface="sans-serif;Arial"/>
              </a:rPr>
              <a:t> </a:t>
            </a:r>
            <a:r>
              <a:rPr lang="en-US" sz="2900" b="1" spc="-1" dirty="0" err="1">
                <a:solidFill>
                  <a:schemeClr val="bg1"/>
                </a:solidFill>
                <a:uFill>
                  <a:solidFill>
                    <a:srgbClr val="FFFFFF"/>
                  </a:solidFill>
                </a:uFill>
                <a:latin typeface="sans-serif;Arial"/>
              </a:rPr>
              <a:t>organizată</a:t>
            </a:r>
            <a:r>
              <a:rPr lang="en-US" sz="2900" b="1" spc="-1" dirty="0">
                <a:solidFill>
                  <a:schemeClr val="bg1"/>
                </a:solidFill>
                <a:uFill>
                  <a:solidFill>
                    <a:srgbClr val="FFFFFF"/>
                  </a:solidFill>
                </a:uFill>
                <a:latin typeface="sans-serif;Arial"/>
              </a:rPr>
              <a:t> de </a:t>
            </a:r>
            <a:r>
              <a:rPr lang="en-US" sz="2200" b="1" u="sng" spc="-1" dirty="0" err="1">
                <a:solidFill>
                  <a:schemeClr val="bg1"/>
                </a:solidFill>
                <a:uFill>
                  <a:solidFill>
                    <a:srgbClr val="FFFFFF"/>
                  </a:solidFill>
                </a:uFill>
                <a:latin typeface="Arial"/>
              </a:rPr>
              <a:t>bolșevici</a:t>
            </a:r>
            <a:r>
              <a:rPr lang="en-US" sz="2900" b="1" spc="-1" dirty="0">
                <a:solidFill>
                  <a:schemeClr val="bg1"/>
                </a:solidFill>
                <a:uFill>
                  <a:solidFill>
                    <a:srgbClr val="FFFFFF"/>
                  </a:solidFill>
                </a:uFill>
                <a:latin typeface="sans-serif;Arial"/>
              </a:rPr>
              <a:t> sub </a:t>
            </a:r>
            <a:r>
              <a:rPr lang="en-US" sz="2900" b="1" spc="-1" dirty="0" err="1">
                <a:solidFill>
                  <a:schemeClr val="bg1"/>
                </a:solidFill>
                <a:uFill>
                  <a:solidFill>
                    <a:srgbClr val="FFFFFF"/>
                  </a:solidFill>
                </a:uFill>
                <a:latin typeface="sans-serif;Arial"/>
              </a:rPr>
              <a:t>conducerea</a:t>
            </a:r>
            <a:r>
              <a:rPr lang="en-US" sz="2900" b="1" spc="-1" dirty="0">
                <a:solidFill>
                  <a:schemeClr val="bg1"/>
                </a:solidFill>
                <a:uFill>
                  <a:solidFill>
                    <a:srgbClr val="FFFFFF"/>
                  </a:solidFill>
                </a:uFill>
                <a:latin typeface="sans-serif;Arial"/>
              </a:rPr>
              <a:t> </a:t>
            </a:r>
            <a:r>
              <a:rPr lang="en-US" sz="2900" b="1" spc="-1" dirty="0" err="1" smtClean="0">
                <a:solidFill>
                  <a:schemeClr val="bg1"/>
                </a:solidFill>
                <a:uFill>
                  <a:solidFill>
                    <a:srgbClr val="FFFFFF"/>
                  </a:solidFill>
                </a:uFill>
                <a:latin typeface="sans-serif;Arial"/>
              </a:rPr>
              <a:t>lui</a:t>
            </a:r>
            <a:r>
              <a:rPr lang="en-US" sz="2900" b="1" spc="-1" dirty="0" smtClean="0">
                <a:solidFill>
                  <a:schemeClr val="bg1"/>
                </a:solidFill>
                <a:uFill>
                  <a:solidFill>
                    <a:srgbClr val="FFFFFF"/>
                  </a:solidFill>
                </a:uFill>
                <a:latin typeface="sans-serif;Arial"/>
              </a:rPr>
              <a:t> </a:t>
            </a:r>
            <a:r>
              <a:rPr lang="en-US" sz="2200" b="1" u="sng" spc="-1" dirty="0" smtClean="0">
                <a:solidFill>
                  <a:schemeClr val="bg1"/>
                </a:solidFill>
                <a:uFill>
                  <a:solidFill>
                    <a:srgbClr val="FFFFFF"/>
                  </a:solidFill>
                </a:uFill>
                <a:latin typeface="Arial"/>
              </a:rPr>
              <a:t>Vladimir </a:t>
            </a:r>
            <a:r>
              <a:rPr lang="en-US" sz="2200" b="1" u="sng" spc="-1" dirty="0" err="1">
                <a:solidFill>
                  <a:schemeClr val="bg1"/>
                </a:solidFill>
                <a:uFill>
                  <a:solidFill>
                    <a:srgbClr val="FFFFFF"/>
                  </a:solidFill>
                </a:uFill>
                <a:latin typeface="Arial"/>
              </a:rPr>
              <a:t>Ilici</a:t>
            </a:r>
            <a:r>
              <a:rPr lang="en-US" sz="2200" b="1" u="sng" spc="-1" dirty="0">
                <a:solidFill>
                  <a:schemeClr val="bg1"/>
                </a:solidFill>
                <a:uFill>
                  <a:solidFill>
                    <a:srgbClr val="FFFFFF"/>
                  </a:solidFill>
                </a:uFill>
                <a:latin typeface="Arial"/>
              </a:rPr>
              <a:t> </a:t>
            </a:r>
            <a:r>
              <a:rPr lang="en-US" sz="2200" b="1" u="sng" spc="-1" dirty="0" smtClean="0">
                <a:solidFill>
                  <a:schemeClr val="bg1"/>
                </a:solidFill>
                <a:uFill>
                  <a:solidFill>
                    <a:srgbClr val="FFFFFF"/>
                  </a:solidFill>
                </a:uFill>
                <a:latin typeface="Arial"/>
              </a:rPr>
              <a:t>Lenin</a:t>
            </a:r>
            <a:r>
              <a:rPr lang="en-US" sz="2200" b="1" spc="-1" dirty="0" smtClean="0">
                <a:solidFill>
                  <a:schemeClr val="bg1"/>
                </a:solidFill>
                <a:uFill>
                  <a:solidFill>
                    <a:srgbClr val="FFFFFF"/>
                  </a:solidFill>
                </a:uFill>
                <a:latin typeface="sans-serif;Arial"/>
              </a:rPr>
              <a:t> </a:t>
            </a:r>
            <a:endParaRPr lang="en-US" sz="2200" b="1" spc="-1" dirty="0">
              <a:solidFill>
                <a:schemeClr val="bg1"/>
              </a:solidFill>
              <a:uFill>
                <a:solidFill>
                  <a:srgbClr val="FFFFFF"/>
                </a:solidFill>
              </a:uFill>
              <a:latin typeface="Arial"/>
            </a:endParaRPr>
          </a:p>
          <a:p>
            <a:endParaRPr lang="en-US" sz="2900" b="1" spc="-1" dirty="0" smtClean="0">
              <a:solidFill>
                <a:schemeClr val="bg1"/>
              </a:solidFill>
              <a:uFill>
                <a:solidFill>
                  <a:srgbClr val="FFFFFF"/>
                </a:solidFill>
              </a:uFill>
              <a:latin typeface="sans-serif;Arial"/>
            </a:endParaRPr>
          </a:p>
          <a:p>
            <a:r>
              <a:rPr lang="en-US" sz="2900" b="1" spc="-1" dirty="0" err="1" smtClean="0">
                <a:solidFill>
                  <a:schemeClr val="bg1"/>
                </a:solidFill>
                <a:uFill>
                  <a:solidFill>
                    <a:srgbClr val="FFFFFF"/>
                  </a:solidFill>
                </a:uFill>
                <a:latin typeface="sans-serif;Arial"/>
              </a:rPr>
              <a:t>Bolsevicii</a:t>
            </a:r>
            <a:r>
              <a:rPr lang="en-US" sz="2900" b="1" spc="-1" dirty="0" smtClean="0">
                <a:solidFill>
                  <a:schemeClr val="bg1"/>
                </a:solidFill>
                <a:uFill>
                  <a:solidFill>
                    <a:srgbClr val="FFFFFF"/>
                  </a:solidFill>
                </a:uFill>
                <a:latin typeface="sans-serif;Arial"/>
              </a:rPr>
              <a:t> </a:t>
            </a:r>
            <a:r>
              <a:rPr lang="en-US" sz="2900" b="1" spc="-1" dirty="0">
                <a:solidFill>
                  <a:schemeClr val="bg1"/>
                </a:solidFill>
                <a:uFill>
                  <a:solidFill>
                    <a:srgbClr val="FFFFFF"/>
                  </a:solidFill>
                </a:uFill>
                <a:latin typeface="sans-serif;Arial"/>
              </a:rPr>
              <a:t>au </a:t>
            </a:r>
            <a:r>
              <a:rPr lang="en-US" sz="2900" b="1" spc="-1" dirty="0" err="1">
                <a:solidFill>
                  <a:schemeClr val="bg1"/>
                </a:solidFill>
                <a:uFill>
                  <a:solidFill>
                    <a:srgbClr val="FFFFFF"/>
                  </a:solidFill>
                </a:uFill>
                <a:latin typeface="sans-serif;Arial"/>
              </a:rPr>
              <a:t>determinat</a:t>
            </a:r>
            <a:r>
              <a:rPr lang="en-US" sz="2900" b="1" spc="-1" dirty="0">
                <a:solidFill>
                  <a:schemeClr val="bg1"/>
                </a:solidFill>
                <a:uFill>
                  <a:solidFill>
                    <a:srgbClr val="FFFFFF"/>
                  </a:solidFill>
                </a:uFill>
                <a:latin typeface="sans-serif;Arial"/>
              </a:rPr>
              <a:t> </a:t>
            </a:r>
            <a:r>
              <a:rPr lang="en-US" sz="2900" b="1" spc="-1" dirty="0" err="1">
                <a:solidFill>
                  <a:schemeClr val="bg1"/>
                </a:solidFill>
                <a:uFill>
                  <a:solidFill>
                    <a:srgbClr val="FFFFFF"/>
                  </a:solidFill>
                </a:uFill>
                <a:latin typeface="sans-serif;Arial"/>
              </a:rPr>
              <a:t>iesirea</a:t>
            </a:r>
            <a:r>
              <a:rPr lang="en-US" sz="2900" b="1" spc="-1" dirty="0">
                <a:solidFill>
                  <a:schemeClr val="bg1"/>
                </a:solidFill>
                <a:uFill>
                  <a:solidFill>
                    <a:srgbClr val="FFFFFF"/>
                  </a:solidFill>
                </a:uFill>
                <a:latin typeface="sans-serif;Arial"/>
              </a:rPr>
              <a:t> </a:t>
            </a:r>
            <a:r>
              <a:rPr lang="en-US" sz="2900" b="1" spc="-1" dirty="0" err="1">
                <a:solidFill>
                  <a:schemeClr val="bg1"/>
                </a:solidFill>
                <a:uFill>
                  <a:solidFill>
                    <a:srgbClr val="FFFFFF"/>
                  </a:solidFill>
                </a:uFill>
                <a:latin typeface="sans-serif;Arial"/>
              </a:rPr>
              <a:t>Rusiei</a:t>
            </a:r>
            <a:r>
              <a:rPr lang="en-US" sz="2900" b="1" spc="-1" dirty="0">
                <a:solidFill>
                  <a:schemeClr val="bg1"/>
                </a:solidFill>
                <a:uFill>
                  <a:solidFill>
                    <a:srgbClr val="FFFFFF"/>
                  </a:solidFill>
                </a:uFill>
                <a:latin typeface="sans-serif;Arial"/>
              </a:rPr>
              <a:t> din </a:t>
            </a:r>
            <a:r>
              <a:rPr lang="en-US" sz="2900" b="1" spc="-1" dirty="0" err="1">
                <a:solidFill>
                  <a:schemeClr val="bg1"/>
                </a:solidFill>
                <a:uFill>
                  <a:solidFill>
                    <a:srgbClr val="FFFFFF"/>
                  </a:solidFill>
                </a:uFill>
                <a:latin typeface="sans-serif;Arial"/>
              </a:rPr>
              <a:t>Primul</a:t>
            </a:r>
            <a:r>
              <a:rPr lang="en-US" sz="2900" b="1" spc="-1" dirty="0">
                <a:solidFill>
                  <a:schemeClr val="bg1"/>
                </a:solidFill>
                <a:uFill>
                  <a:solidFill>
                    <a:srgbClr val="FFFFFF"/>
                  </a:solidFill>
                </a:uFill>
                <a:latin typeface="sans-serif;Arial"/>
              </a:rPr>
              <a:t> </a:t>
            </a:r>
            <a:r>
              <a:rPr lang="en-US" sz="2900" b="1" spc="-1" dirty="0" err="1">
                <a:solidFill>
                  <a:schemeClr val="bg1"/>
                </a:solidFill>
                <a:uFill>
                  <a:solidFill>
                    <a:srgbClr val="FFFFFF"/>
                  </a:solidFill>
                </a:uFill>
                <a:latin typeface="sans-serif;Arial"/>
              </a:rPr>
              <a:t>razboi</a:t>
            </a:r>
            <a:r>
              <a:rPr lang="en-US" sz="2900" b="1" spc="-1" dirty="0">
                <a:solidFill>
                  <a:schemeClr val="bg1"/>
                </a:solidFill>
                <a:uFill>
                  <a:solidFill>
                    <a:srgbClr val="FFFFFF"/>
                  </a:solidFill>
                </a:uFill>
                <a:latin typeface="sans-serif;Arial"/>
              </a:rPr>
              <a:t> </a:t>
            </a:r>
            <a:r>
              <a:rPr lang="en-US" sz="2900" b="1" spc="-1" dirty="0" err="1">
                <a:solidFill>
                  <a:schemeClr val="bg1"/>
                </a:solidFill>
                <a:uFill>
                  <a:solidFill>
                    <a:srgbClr val="FFFFFF"/>
                  </a:solidFill>
                </a:uFill>
                <a:latin typeface="sans-serif;Arial"/>
              </a:rPr>
              <a:t>Mondial</a:t>
            </a:r>
            <a:endParaRPr lang="en-US" sz="2900" b="1" spc="-1" dirty="0">
              <a:solidFill>
                <a:schemeClr val="bg1"/>
              </a:solidFill>
              <a:uFill>
                <a:solidFill>
                  <a:srgbClr val="FFFFFF"/>
                </a:solidFill>
              </a:uFill>
              <a:latin typeface="Arial"/>
            </a:endParaRPr>
          </a:p>
        </p:txBody>
      </p:sp>
      <p:pic>
        <p:nvPicPr>
          <p:cNvPr id="40" name="Picture 39"/>
          <p:cNvPicPr/>
          <p:nvPr/>
        </p:nvPicPr>
        <p:blipFill>
          <a:blip r:embed="rId3"/>
          <a:stretch/>
        </p:blipFill>
        <p:spPr>
          <a:xfrm>
            <a:off x="4377601" y="1873625"/>
            <a:ext cx="4574329" cy="3046716"/>
          </a:xfrm>
          <a:prstGeom prst="rect">
            <a:avLst/>
          </a:prstGeom>
          <a:ln>
            <a:noFill/>
          </a:ln>
          <a:effectLst>
            <a:softEdge rad="112500"/>
          </a:effectLst>
        </p:spPr>
      </p:pic>
    </p:spTree>
  </p:cSld>
  <p:clrMapOvr>
    <a:masterClrMapping/>
  </p:clrMapOvr>
  <p:transition>
    <p:fade thruBlk="1"/>
    <p:sndAc>
      <p:stSnd>
        <p:snd r:embed="rId2" name="explode.wav" builtIn="1"/>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circle(in)">
                                      <p:cBhvr>
                                        <p:cTn id="7" dur="2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CustomShape 1"/>
          <p:cNvSpPr/>
          <p:nvPr/>
        </p:nvSpPr>
        <p:spPr>
          <a:xfrm>
            <a:off x="-1843243" y="6"/>
            <a:ext cx="8228763" cy="1131945"/>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en-US" sz="4300" spc="-1" dirty="0" err="1">
                <a:solidFill>
                  <a:srgbClr val="000000"/>
                </a:solidFill>
                <a:uFill>
                  <a:solidFill>
                    <a:srgbClr val="FFFFFF"/>
                  </a:solidFill>
                </a:uFill>
                <a:latin typeface="Arial"/>
              </a:rPr>
              <a:t>Fazele</a:t>
            </a:r>
            <a:r>
              <a:rPr lang="en-US" sz="4300" spc="-1" dirty="0">
                <a:solidFill>
                  <a:srgbClr val="000000"/>
                </a:solidFill>
                <a:uFill>
                  <a:solidFill>
                    <a:srgbClr val="FFFFFF"/>
                  </a:solidFill>
                </a:uFill>
                <a:latin typeface="Arial"/>
              </a:rPr>
              <a:t> </a:t>
            </a:r>
            <a:r>
              <a:rPr lang="en-US" sz="4300" spc="-1" dirty="0" err="1">
                <a:solidFill>
                  <a:srgbClr val="000000"/>
                </a:solidFill>
                <a:uFill>
                  <a:solidFill>
                    <a:srgbClr val="FFFFFF"/>
                  </a:solidFill>
                </a:uFill>
                <a:latin typeface="Arial"/>
              </a:rPr>
              <a:t>revolutiei</a:t>
            </a:r>
            <a:endParaRPr lang="en-US" sz="1600" spc="-1" dirty="0">
              <a:solidFill>
                <a:srgbClr val="000000"/>
              </a:solidFill>
              <a:uFill>
                <a:solidFill>
                  <a:srgbClr val="FFFFFF"/>
                </a:solidFill>
              </a:uFill>
              <a:latin typeface="Arial"/>
            </a:endParaRPr>
          </a:p>
        </p:txBody>
      </p:sp>
      <p:sp>
        <p:nvSpPr>
          <p:cNvPr id="42" name="CustomShape 2"/>
          <p:cNvSpPr/>
          <p:nvPr/>
        </p:nvSpPr>
        <p:spPr>
          <a:xfrm>
            <a:off x="165574" y="966324"/>
            <a:ext cx="4015273" cy="3977158"/>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r>
              <a:rPr lang="en-US" b="1" u="sng" spc="-1" dirty="0" err="1" smtClean="0">
                <a:solidFill>
                  <a:schemeClr val="bg1"/>
                </a:solidFill>
                <a:uFill>
                  <a:solidFill>
                    <a:srgbClr val="FFFFFF"/>
                  </a:solidFill>
                </a:uFill>
                <a:latin typeface="Arial"/>
              </a:rPr>
              <a:t>Revoluției</a:t>
            </a:r>
            <a:r>
              <a:rPr lang="en-US" b="1" u="sng" spc="-1" dirty="0" smtClean="0">
                <a:solidFill>
                  <a:schemeClr val="bg1"/>
                </a:solidFill>
                <a:uFill>
                  <a:solidFill>
                    <a:srgbClr val="FFFFFF"/>
                  </a:solidFill>
                </a:uFill>
                <a:latin typeface="Arial"/>
              </a:rPr>
              <a:t> din </a:t>
            </a:r>
            <a:r>
              <a:rPr lang="en-US" b="1" u="sng" spc="-1" dirty="0" err="1" smtClean="0">
                <a:solidFill>
                  <a:schemeClr val="bg1"/>
                </a:solidFill>
                <a:uFill>
                  <a:solidFill>
                    <a:srgbClr val="FFFFFF"/>
                  </a:solidFill>
                </a:uFill>
                <a:latin typeface="Arial"/>
              </a:rPr>
              <a:t>Februarie</a:t>
            </a:r>
            <a:r>
              <a:rPr lang="en-US" b="1" spc="-1" dirty="0" smtClean="0">
                <a:solidFill>
                  <a:schemeClr val="bg1"/>
                </a:solidFill>
                <a:uFill>
                  <a:solidFill>
                    <a:srgbClr val="FFFFFF"/>
                  </a:solidFill>
                </a:uFill>
                <a:latin typeface="sans-serif;Arial"/>
              </a:rPr>
              <a:t> </a:t>
            </a:r>
            <a:r>
              <a:rPr lang="en-US" sz="2500" b="1" spc="-1" dirty="0" smtClean="0">
                <a:solidFill>
                  <a:schemeClr val="bg1"/>
                </a:solidFill>
                <a:uFill>
                  <a:solidFill>
                    <a:srgbClr val="FFFFFF"/>
                  </a:solidFill>
                </a:uFill>
                <a:latin typeface="sans-serif;Arial"/>
              </a:rPr>
              <a:t>1917 care a </a:t>
            </a:r>
            <a:r>
              <a:rPr lang="en-US" sz="2500" b="1" spc="-1" dirty="0" err="1" smtClean="0">
                <a:solidFill>
                  <a:schemeClr val="bg1"/>
                </a:solidFill>
                <a:uFill>
                  <a:solidFill>
                    <a:srgbClr val="FFFFFF"/>
                  </a:solidFill>
                </a:uFill>
                <a:latin typeface="sans-serif;Arial"/>
              </a:rPr>
              <a:t>înlocuit</a:t>
            </a:r>
            <a:r>
              <a:rPr lang="en-US" sz="2500" b="1" spc="-1" dirty="0" smtClean="0">
                <a:solidFill>
                  <a:schemeClr val="bg1"/>
                </a:solidFill>
                <a:uFill>
                  <a:solidFill>
                    <a:srgbClr val="FFFFFF"/>
                  </a:solidFill>
                </a:uFill>
                <a:latin typeface="sans-serif;Arial"/>
              </a:rPr>
              <a:t> </a:t>
            </a:r>
            <a:r>
              <a:rPr lang="en-US" sz="2500" b="1" spc="-1" dirty="0" err="1" smtClean="0">
                <a:solidFill>
                  <a:schemeClr val="bg1"/>
                </a:solidFill>
                <a:uFill>
                  <a:solidFill>
                    <a:srgbClr val="FFFFFF"/>
                  </a:solidFill>
                </a:uFill>
                <a:latin typeface="sans-serif;Arial"/>
              </a:rPr>
              <a:t>autocrația</a:t>
            </a:r>
            <a:r>
              <a:rPr lang="en-US" sz="2500" b="1" spc="-1" dirty="0" smtClean="0">
                <a:solidFill>
                  <a:schemeClr val="bg1"/>
                </a:solidFill>
                <a:uFill>
                  <a:solidFill>
                    <a:srgbClr val="FFFFFF"/>
                  </a:solidFill>
                </a:uFill>
                <a:latin typeface="sans-serif;Arial"/>
              </a:rPr>
              <a:t> </a:t>
            </a:r>
            <a:r>
              <a:rPr lang="en-US" sz="2500" b="1" spc="-1" dirty="0" err="1" smtClean="0">
                <a:solidFill>
                  <a:schemeClr val="bg1"/>
                </a:solidFill>
                <a:uFill>
                  <a:solidFill>
                    <a:srgbClr val="FFFFFF"/>
                  </a:solidFill>
                </a:uFill>
                <a:latin typeface="sans-serif;Arial"/>
              </a:rPr>
              <a:t>ultimului</a:t>
            </a:r>
            <a:r>
              <a:rPr lang="en-US" sz="2500" b="1" spc="-1" dirty="0" smtClean="0">
                <a:solidFill>
                  <a:schemeClr val="bg1"/>
                </a:solidFill>
                <a:uFill>
                  <a:solidFill>
                    <a:srgbClr val="FFFFFF"/>
                  </a:solidFill>
                </a:uFill>
                <a:latin typeface="sans-serif;Arial"/>
              </a:rPr>
              <a:t> </a:t>
            </a:r>
            <a:r>
              <a:rPr lang="en-US" sz="2500" b="1" spc="-1" dirty="0" err="1" smtClean="0">
                <a:solidFill>
                  <a:schemeClr val="bg1"/>
                </a:solidFill>
                <a:uFill>
                  <a:solidFill>
                    <a:srgbClr val="FFFFFF"/>
                  </a:solidFill>
                </a:uFill>
                <a:latin typeface="sans-serif;Arial"/>
              </a:rPr>
              <a:t>țar</a:t>
            </a:r>
            <a:r>
              <a:rPr lang="en-US" sz="2500" b="1" spc="-1" dirty="0" smtClean="0">
                <a:solidFill>
                  <a:schemeClr val="bg1"/>
                </a:solidFill>
                <a:uFill>
                  <a:solidFill>
                    <a:srgbClr val="FFFFFF"/>
                  </a:solidFill>
                </a:uFill>
                <a:latin typeface="sans-serif;Arial"/>
              </a:rPr>
              <a:t>, cu o </a:t>
            </a:r>
            <a:r>
              <a:rPr lang="en-US" sz="2500" b="1" spc="-1" dirty="0" err="1" smtClean="0">
                <a:solidFill>
                  <a:schemeClr val="bg1"/>
                </a:solidFill>
                <a:uFill>
                  <a:solidFill>
                    <a:srgbClr val="FFFFFF"/>
                  </a:solidFill>
                </a:uFill>
                <a:latin typeface="sans-serif;Arial"/>
              </a:rPr>
              <a:t>republică</a:t>
            </a:r>
            <a:r>
              <a:rPr lang="en-US" sz="2500" b="1" spc="-1" dirty="0" smtClean="0">
                <a:solidFill>
                  <a:schemeClr val="bg1"/>
                </a:solidFill>
                <a:uFill>
                  <a:solidFill>
                    <a:srgbClr val="FFFFFF"/>
                  </a:solidFill>
                </a:uFill>
                <a:latin typeface="sans-serif;Arial"/>
              </a:rPr>
              <a:t> </a:t>
            </a:r>
            <a:r>
              <a:rPr lang="en-US" sz="2500" b="1" spc="-1" dirty="0" err="1" smtClean="0">
                <a:solidFill>
                  <a:schemeClr val="bg1"/>
                </a:solidFill>
                <a:uFill>
                  <a:solidFill>
                    <a:srgbClr val="FFFFFF"/>
                  </a:solidFill>
                </a:uFill>
                <a:latin typeface="sans-serif;Arial"/>
              </a:rPr>
              <a:t>democrată</a:t>
            </a:r>
            <a:r>
              <a:rPr lang="en-US" sz="2500" b="1" spc="-1" dirty="0" smtClean="0">
                <a:solidFill>
                  <a:schemeClr val="bg1"/>
                </a:solidFill>
                <a:uFill>
                  <a:solidFill>
                    <a:srgbClr val="FFFFFF"/>
                  </a:solidFill>
                </a:uFill>
                <a:latin typeface="sans-serif;Arial"/>
              </a:rPr>
              <a:t> </a:t>
            </a:r>
            <a:r>
              <a:rPr lang="en-US" sz="2500" b="1" spc="-1" dirty="0" err="1" smtClean="0">
                <a:solidFill>
                  <a:schemeClr val="bg1"/>
                </a:solidFill>
                <a:uFill>
                  <a:solidFill>
                    <a:srgbClr val="FFFFFF"/>
                  </a:solidFill>
                </a:uFill>
                <a:latin typeface="sans-serif;Arial"/>
              </a:rPr>
              <a:t>liberală.Războiul</a:t>
            </a:r>
            <a:r>
              <a:rPr lang="en-US" sz="2500" b="1" spc="-1" dirty="0" smtClean="0">
                <a:solidFill>
                  <a:schemeClr val="bg1"/>
                </a:solidFill>
                <a:uFill>
                  <a:solidFill>
                    <a:srgbClr val="FFFFFF"/>
                  </a:solidFill>
                </a:uFill>
                <a:latin typeface="sans-serif;Arial"/>
              </a:rPr>
              <a:t> </a:t>
            </a:r>
            <a:r>
              <a:rPr lang="en-US" sz="2500" b="1" spc="-1" dirty="0" err="1" smtClean="0">
                <a:solidFill>
                  <a:schemeClr val="bg1"/>
                </a:solidFill>
                <a:uFill>
                  <a:solidFill>
                    <a:srgbClr val="FFFFFF"/>
                  </a:solidFill>
                </a:uFill>
                <a:latin typeface="sans-serif;Arial"/>
              </a:rPr>
              <a:t>și</a:t>
            </a:r>
            <a:r>
              <a:rPr lang="en-US" sz="2500" b="1" spc="-1" dirty="0" smtClean="0">
                <a:solidFill>
                  <a:schemeClr val="bg1"/>
                </a:solidFill>
                <a:uFill>
                  <a:solidFill>
                    <a:srgbClr val="FFFFFF"/>
                  </a:solidFill>
                </a:uFill>
                <a:latin typeface="sans-serif;Arial"/>
              </a:rPr>
              <a:t> </a:t>
            </a:r>
            <a:r>
              <a:rPr lang="en-US" sz="2500" b="1" spc="-1" dirty="0" err="1" smtClean="0">
                <a:solidFill>
                  <a:schemeClr val="bg1"/>
                </a:solidFill>
                <a:uFill>
                  <a:solidFill>
                    <a:srgbClr val="FFFFFF"/>
                  </a:solidFill>
                </a:uFill>
                <a:latin typeface="sans-serif;Arial"/>
              </a:rPr>
              <a:t>guvernul</a:t>
            </a:r>
            <a:r>
              <a:rPr lang="en-US" sz="2500" b="1" spc="-1" dirty="0" smtClean="0">
                <a:solidFill>
                  <a:schemeClr val="bg1"/>
                </a:solidFill>
                <a:uFill>
                  <a:solidFill>
                    <a:srgbClr val="FFFFFF"/>
                  </a:solidFill>
                </a:uFill>
                <a:latin typeface="sans-serif;Arial"/>
              </a:rPr>
              <a:t> </a:t>
            </a:r>
            <a:r>
              <a:rPr lang="en-US" sz="2500" b="1" spc="-1" dirty="0" err="1" smtClean="0">
                <a:solidFill>
                  <a:schemeClr val="bg1"/>
                </a:solidFill>
                <a:uFill>
                  <a:solidFill>
                    <a:srgbClr val="FFFFFF"/>
                  </a:solidFill>
                </a:uFill>
                <a:latin typeface="sans-serif;Arial"/>
              </a:rPr>
              <a:t>pierdeau</a:t>
            </a:r>
            <a:r>
              <a:rPr lang="en-US" sz="2500" b="1" spc="-1" dirty="0" smtClean="0">
                <a:solidFill>
                  <a:schemeClr val="bg1"/>
                </a:solidFill>
                <a:uFill>
                  <a:solidFill>
                    <a:srgbClr val="FFFFFF"/>
                  </a:solidFill>
                </a:uFill>
                <a:latin typeface="sans-serif;Arial"/>
              </a:rPr>
              <a:t> </a:t>
            </a:r>
            <a:r>
              <a:rPr lang="en-US" sz="2500" b="1" spc="-1" dirty="0" err="1" smtClean="0">
                <a:solidFill>
                  <a:schemeClr val="bg1"/>
                </a:solidFill>
                <a:uFill>
                  <a:solidFill>
                    <a:srgbClr val="FFFFFF"/>
                  </a:solidFill>
                </a:uFill>
                <a:latin typeface="sans-serif;Arial"/>
              </a:rPr>
              <a:t>continuu</a:t>
            </a:r>
            <a:r>
              <a:rPr lang="en-US" sz="2500" b="1" spc="-1" dirty="0" smtClean="0">
                <a:solidFill>
                  <a:schemeClr val="bg1"/>
                </a:solidFill>
                <a:uFill>
                  <a:solidFill>
                    <a:srgbClr val="FFFFFF"/>
                  </a:solidFill>
                </a:uFill>
                <a:latin typeface="sans-serif;Arial"/>
              </a:rPr>
              <a:t> </a:t>
            </a:r>
            <a:r>
              <a:rPr lang="en-US" sz="2500" b="1" spc="-1" dirty="0" err="1" smtClean="0">
                <a:solidFill>
                  <a:schemeClr val="bg1"/>
                </a:solidFill>
                <a:uFill>
                  <a:solidFill>
                    <a:srgbClr val="FFFFFF"/>
                  </a:solidFill>
                </a:uFill>
                <a:latin typeface="sans-serif;Arial"/>
              </a:rPr>
              <a:t>susținerea</a:t>
            </a:r>
            <a:r>
              <a:rPr lang="en-US" sz="2500" b="1" spc="-1" dirty="0" smtClean="0">
                <a:solidFill>
                  <a:schemeClr val="bg1"/>
                </a:solidFill>
                <a:uFill>
                  <a:solidFill>
                    <a:srgbClr val="FFFFFF"/>
                  </a:solidFill>
                </a:uFill>
                <a:latin typeface="sans-serif;Arial"/>
              </a:rPr>
              <a:t> </a:t>
            </a:r>
            <a:r>
              <a:rPr lang="en-US" sz="2500" b="1" spc="-1" dirty="0" err="1" smtClean="0">
                <a:solidFill>
                  <a:schemeClr val="bg1"/>
                </a:solidFill>
                <a:uFill>
                  <a:solidFill>
                    <a:srgbClr val="FFFFFF"/>
                  </a:solidFill>
                </a:uFill>
                <a:latin typeface="sans-serif;Arial"/>
              </a:rPr>
              <a:t>poporului</a:t>
            </a:r>
            <a:r>
              <a:rPr lang="en-US" sz="2500" b="1" spc="-1" dirty="0" smtClean="0">
                <a:solidFill>
                  <a:schemeClr val="bg1"/>
                </a:solidFill>
                <a:uFill>
                  <a:solidFill>
                    <a:srgbClr val="FFFFFF"/>
                  </a:solidFill>
                </a:uFill>
                <a:latin typeface="sans-serif;Arial"/>
              </a:rPr>
              <a:t>, un </a:t>
            </a:r>
            <a:r>
              <a:rPr lang="en-US" sz="2500" b="1" spc="-1" dirty="0" err="1" smtClean="0">
                <a:solidFill>
                  <a:schemeClr val="bg1"/>
                </a:solidFill>
                <a:uFill>
                  <a:solidFill>
                    <a:srgbClr val="FFFFFF"/>
                  </a:solidFill>
                </a:uFill>
                <a:latin typeface="sans-serif;Arial"/>
              </a:rPr>
              <a:t>fapt</a:t>
            </a:r>
            <a:r>
              <a:rPr lang="en-US" sz="2500" b="1" spc="-1" dirty="0" smtClean="0">
                <a:solidFill>
                  <a:schemeClr val="bg1"/>
                </a:solidFill>
                <a:uFill>
                  <a:solidFill>
                    <a:srgbClr val="FFFFFF"/>
                  </a:solidFill>
                </a:uFill>
                <a:latin typeface="sans-serif;Arial"/>
              </a:rPr>
              <a:t> care a </a:t>
            </a:r>
            <a:r>
              <a:rPr lang="en-US" sz="2500" b="1" spc="-1" dirty="0" err="1" smtClean="0">
                <a:solidFill>
                  <a:schemeClr val="bg1"/>
                </a:solidFill>
                <a:uFill>
                  <a:solidFill>
                    <a:srgbClr val="FFFFFF"/>
                  </a:solidFill>
                </a:uFill>
                <a:latin typeface="sans-serif;Arial"/>
              </a:rPr>
              <a:t>permis</a:t>
            </a:r>
            <a:r>
              <a:rPr lang="en-US" sz="2500" b="1" spc="-1" dirty="0" smtClean="0">
                <a:solidFill>
                  <a:schemeClr val="bg1"/>
                </a:solidFill>
                <a:uFill>
                  <a:solidFill>
                    <a:srgbClr val="FFFFFF"/>
                  </a:solidFill>
                </a:uFill>
                <a:latin typeface="sans-serif;Arial"/>
              </a:rPr>
              <a:t> </a:t>
            </a:r>
            <a:r>
              <a:rPr lang="en-US" sz="2500" b="1" spc="-1" dirty="0" err="1" smtClean="0">
                <a:solidFill>
                  <a:schemeClr val="bg1"/>
                </a:solidFill>
                <a:uFill>
                  <a:solidFill>
                    <a:srgbClr val="FFFFFF"/>
                  </a:solidFill>
                </a:uFill>
                <a:latin typeface="sans-serif;Arial"/>
              </a:rPr>
              <a:t>ascensiunea</a:t>
            </a:r>
            <a:r>
              <a:rPr lang="en-US" sz="2500" b="1" spc="-1" dirty="0" smtClean="0">
                <a:solidFill>
                  <a:schemeClr val="bg1"/>
                </a:solidFill>
                <a:uFill>
                  <a:solidFill>
                    <a:srgbClr val="FFFFFF"/>
                  </a:solidFill>
                </a:uFill>
                <a:latin typeface="sans-serif;Arial"/>
              </a:rPr>
              <a:t> </a:t>
            </a:r>
            <a:r>
              <a:rPr lang="en-US" b="1" u="sng" spc="-1" dirty="0" err="1" smtClean="0">
                <a:solidFill>
                  <a:schemeClr val="bg1"/>
                </a:solidFill>
                <a:uFill>
                  <a:solidFill>
                    <a:srgbClr val="FFFFFF"/>
                  </a:solidFill>
                </a:uFill>
                <a:latin typeface="Arial"/>
              </a:rPr>
              <a:t>Partidului</a:t>
            </a:r>
            <a:r>
              <a:rPr lang="en-US" b="1" spc="-1" dirty="0" smtClean="0">
                <a:solidFill>
                  <a:schemeClr val="bg1"/>
                </a:solidFill>
                <a:uFill>
                  <a:solidFill>
                    <a:srgbClr val="FFFFFF"/>
                  </a:solidFill>
                </a:uFill>
                <a:latin typeface="sans-serif;Arial"/>
              </a:rPr>
              <a:t> </a:t>
            </a:r>
            <a:r>
              <a:rPr lang="en-US" b="1" u="sng" spc="-1" dirty="0" err="1" smtClean="0">
                <a:solidFill>
                  <a:schemeClr val="bg1"/>
                </a:solidFill>
                <a:uFill>
                  <a:solidFill>
                    <a:srgbClr val="FFFFFF"/>
                  </a:solidFill>
                </a:uFill>
                <a:latin typeface="Arial"/>
              </a:rPr>
              <a:t>Bolșevic</a:t>
            </a:r>
            <a:r>
              <a:rPr lang="en-US" sz="2500" b="1" spc="-1" dirty="0" smtClean="0">
                <a:solidFill>
                  <a:schemeClr val="bg1"/>
                </a:solidFill>
                <a:uFill>
                  <a:solidFill>
                    <a:srgbClr val="FFFFFF"/>
                  </a:solidFill>
                </a:uFill>
                <a:latin typeface="sans-serif;Arial"/>
              </a:rPr>
              <a:t>, </a:t>
            </a:r>
            <a:r>
              <a:rPr lang="en-US" sz="2500" b="1" spc="-1" dirty="0" err="1" smtClean="0">
                <a:solidFill>
                  <a:schemeClr val="bg1"/>
                </a:solidFill>
                <a:uFill>
                  <a:solidFill>
                    <a:srgbClr val="FFFFFF"/>
                  </a:solidFill>
                </a:uFill>
                <a:latin typeface="sans-serif;Arial"/>
              </a:rPr>
              <a:t>condus</a:t>
            </a:r>
            <a:r>
              <a:rPr lang="en-US" sz="2500" b="1" spc="-1" dirty="0" smtClean="0">
                <a:solidFill>
                  <a:schemeClr val="bg1"/>
                </a:solidFill>
                <a:uFill>
                  <a:solidFill>
                    <a:srgbClr val="FFFFFF"/>
                  </a:solidFill>
                </a:uFill>
                <a:latin typeface="sans-serif;Arial"/>
              </a:rPr>
              <a:t> </a:t>
            </a:r>
            <a:r>
              <a:rPr lang="en-US" sz="2500" b="1" spc="-1" dirty="0" err="1" smtClean="0">
                <a:solidFill>
                  <a:schemeClr val="bg1"/>
                </a:solidFill>
                <a:uFill>
                  <a:solidFill>
                    <a:srgbClr val="FFFFFF"/>
                  </a:solidFill>
                </a:uFill>
                <a:latin typeface="sans-serif;Arial"/>
              </a:rPr>
              <a:t>de</a:t>
            </a:r>
            <a:r>
              <a:rPr lang="en-US" b="1" u="sng" spc="-1" dirty="0" err="1" smtClean="0">
                <a:solidFill>
                  <a:schemeClr val="bg1"/>
                </a:solidFill>
                <a:uFill>
                  <a:solidFill>
                    <a:srgbClr val="FFFFFF"/>
                  </a:solidFill>
                </a:uFill>
                <a:latin typeface="Arial"/>
              </a:rPr>
              <a:t>Vladimir</a:t>
            </a:r>
            <a:r>
              <a:rPr lang="en-US" b="1" u="sng" spc="-1" dirty="0" smtClean="0">
                <a:solidFill>
                  <a:schemeClr val="bg1"/>
                </a:solidFill>
                <a:uFill>
                  <a:solidFill>
                    <a:srgbClr val="FFFFFF"/>
                  </a:solidFill>
                </a:uFill>
                <a:latin typeface="Arial"/>
              </a:rPr>
              <a:t> </a:t>
            </a:r>
            <a:r>
              <a:rPr lang="en-US" b="1" u="sng" spc="-1" dirty="0" err="1" smtClean="0">
                <a:solidFill>
                  <a:schemeClr val="bg1"/>
                </a:solidFill>
                <a:uFill>
                  <a:solidFill>
                    <a:srgbClr val="FFFFFF"/>
                  </a:solidFill>
                </a:uFill>
                <a:latin typeface="Arial"/>
              </a:rPr>
              <a:t>Ilici</a:t>
            </a:r>
            <a:r>
              <a:rPr lang="en-US" b="1" u="sng" spc="-1" dirty="0" smtClean="0">
                <a:solidFill>
                  <a:schemeClr val="bg1"/>
                </a:solidFill>
                <a:uFill>
                  <a:solidFill>
                    <a:srgbClr val="FFFFFF"/>
                  </a:solidFill>
                </a:uFill>
                <a:latin typeface="Arial"/>
              </a:rPr>
              <a:t> Lenin</a:t>
            </a:r>
            <a:endParaRPr lang="en-US" b="1" spc="-1" dirty="0">
              <a:solidFill>
                <a:schemeClr val="bg1"/>
              </a:solidFill>
              <a:uFill>
                <a:solidFill>
                  <a:srgbClr val="FFFFFF"/>
                </a:solidFill>
              </a:uFill>
              <a:latin typeface="Arial"/>
            </a:endParaRPr>
          </a:p>
        </p:txBody>
      </p:sp>
      <p:sp>
        <p:nvSpPr>
          <p:cNvPr id="43" name="CustomShape 3"/>
          <p:cNvSpPr/>
          <p:nvPr/>
        </p:nvSpPr>
        <p:spPr>
          <a:xfrm>
            <a:off x="4701605" y="2880842"/>
            <a:ext cx="4015273" cy="3977158"/>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r>
              <a:rPr lang="en-US" sz="2900" b="1" spc="-1" dirty="0">
                <a:solidFill>
                  <a:schemeClr val="bg1"/>
                </a:solidFill>
                <a:uFill>
                  <a:solidFill>
                    <a:srgbClr val="FFFFFF"/>
                  </a:solidFill>
                </a:uFill>
                <a:latin typeface="sans-serif;Arial"/>
              </a:rPr>
              <a:t>A </a:t>
            </a:r>
            <a:r>
              <a:rPr lang="en-US" sz="2900" b="1" spc="-1" dirty="0" err="1">
                <a:solidFill>
                  <a:schemeClr val="bg1"/>
                </a:solidFill>
                <a:uFill>
                  <a:solidFill>
                    <a:srgbClr val="FFFFFF"/>
                  </a:solidFill>
                </a:uFill>
                <a:latin typeface="sans-serif;Arial"/>
              </a:rPr>
              <a:t>doua</a:t>
            </a:r>
            <a:r>
              <a:rPr lang="en-US" sz="2900" b="1" spc="-1" dirty="0">
                <a:solidFill>
                  <a:schemeClr val="bg1"/>
                </a:solidFill>
                <a:uFill>
                  <a:solidFill>
                    <a:srgbClr val="FFFFFF"/>
                  </a:solidFill>
                </a:uFill>
                <a:latin typeface="sans-serif;Arial"/>
              </a:rPr>
              <a:t> </a:t>
            </a:r>
            <a:r>
              <a:rPr lang="en-US" sz="2900" b="1" spc="-1" dirty="0" err="1">
                <a:solidFill>
                  <a:schemeClr val="bg1"/>
                </a:solidFill>
                <a:uFill>
                  <a:solidFill>
                    <a:srgbClr val="FFFFFF"/>
                  </a:solidFill>
                </a:uFill>
                <a:latin typeface="sans-serif;Arial"/>
              </a:rPr>
              <a:t>fază</a:t>
            </a:r>
            <a:r>
              <a:rPr lang="en-US" sz="2900" b="1" spc="-1" dirty="0">
                <a:solidFill>
                  <a:schemeClr val="bg1"/>
                </a:solidFill>
                <a:uFill>
                  <a:solidFill>
                    <a:srgbClr val="FFFFFF"/>
                  </a:solidFill>
                </a:uFill>
                <a:latin typeface="sans-serif;Arial"/>
              </a:rPr>
              <a:t> </a:t>
            </a:r>
            <a:r>
              <a:rPr lang="en-US" sz="2900" b="1" spc="-1" dirty="0" err="1">
                <a:solidFill>
                  <a:schemeClr val="bg1"/>
                </a:solidFill>
                <a:uFill>
                  <a:solidFill>
                    <a:srgbClr val="FFFFFF"/>
                  </a:solidFill>
                </a:uFill>
                <a:latin typeface="sans-serif;Arial"/>
              </a:rPr>
              <a:t>ar</a:t>
            </a:r>
            <a:r>
              <a:rPr lang="en-US" sz="2900" b="1" spc="-1" dirty="0">
                <a:solidFill>
                  <a:schemeClr val="bg1"/>
                </a:solidFill>
                <a:uFill>
                  <a:solidFill>
                    <a:srgbClr val="FFFFFF"/>
                  </a:solidFill>
                </a:uFill>
                <a:latin typeface="sans-serif;Arial"/>
              </a:rPr>
              <a:t> </a:t>
            </a:r>
            <a:r>
              <a:rPr lang="en-US" sz="2900" b="1" spc="-1" dirty="0" err="1">
                <a:solidFill>
                  <a:schemeClr val="bg1"/>
                </a:solidFill>
                <a:uFill>
                  <a:solidFill>
                    <a:srgbClr val="FFFFFF"/>
                  </a:solidFill>
                </a:uFill>
                <a:latin typeface="sans-serif;Arial"/>
              </a:rPr>
              <a:t>fi</a:t>
            </a:r>
            <a:r>
              <a:rPr lang="en-US" sz="2200" b="1" spc="-1" dirty="0">
                <a:solidFill>
                  <a:schemeClr val="bg1"/>
                </a:solidFill>
                <a:uFill>
                  <a:solidFill>
                    <a:srgbClr val="FFFFFF"/>
                  </a:solidFill>
                </a:uFill>
                <a:latin typeface="sans-serif;Arial"/>
              </a:rPr>
              <a:t> </a:t>
            </a:r>
            <a:r>
              <a:rPr lang="en-US" sz="2200" b="1" u="sng" spc="-1" dirty="0" err="1">
                <a:solidFill>
                  <a:schemeClr val="bg1"/>
                </a:solidFill>
                <a:uFill>
                  <a:solidFill>
                    <a:srgbClr val="FFFFFF"/>
                  </a:solidFill>
                </a:uFill>
                <a:latin typeface="Arial"/>
              </a:rPr>
              <a:t>Revoluția</a:t>
            </a:r>
            <a:r>
              <a:rPr lang="en-US" sz="2200" b="1" u="sng" spc="-1" dirty="0">
                <a:solidFill>
                  <a:schemeClr val="bg1"/>
                </a:solidFill>
                <a:uFill>
                  <a:solidFill>
                    <a:srgbClr val="FFFFFF"/>
                  </a:solidFill>
                </a:uFill>
                <a:latin typeface="Arial"/>
              </a:rPr>
              <a:t> din </a:t>
            </a:r>
            <a:r>
              <a:rPr lang="en-US" sz="2200" b="1" u="sng" spc="-1" dirty="0" err="1" smtClean="0">
                <a:solidFill>
                  <a:schemeClr val="bg1"/>
                </a:solidFill>
                <a:uFill>
                  <a:solidFill>
                    <a:srgbClr val="FFFFFF"/>
                  </a:solidFill>
                </a:uFill>
                <a:latin typeface="Arial"/>
              </a:rPr>
              <a:t>Octombrie</a:t>
            </a:r>
            <a:r>
              <a:rPr lang="en-US" sz="2900" b="1" u="sng" spc="-1" dirty="0">
                <a:solidFill>
                  <a:schemeClr val="bg1"/>
                </a:solidFill>
                <a:uFill>
                  <a:solidFill>
                    <a:srgbClr val="FFFFFF"/>
                  </a:solidFill>
                </a:uFill>
                <a:latin typeface="sans-serif;Arial"/>
              </a:rPr>
              <a:t>,</a:t>
            </a:r>
            <a:r>
              <a:rPr lang="en-US" sz="2900" b="1" spc="-1" dirty="0" smtClean="0">
                <a:solidFill>
                  <a:schemeClr val="bg1"/>
                </a:solidFill>
                <a:uFill>
                  <a:solidFill>
                    <a:srgbClr val="FFFFFF"/>
                  </a:solidFill>
                </a:uFill>
                <a:latin typeface="sans-serif;Arial"/>
              </a:rPr>
              <a:t> </a:t>
            </a:r>
            <a:r>
              <a:rPr lang="en-US" sz="2900" b="1" spc="-1" dirty="0">
                <a:solidFill>
                  <a:schemeClr val="bg1"/>
                </a:solidFill>
                <a:uFill>
                  <a:solidFill>
                    <a:srgbClr val="FFFFFF"/>
                  </a:solidFill>
                </a:uFill>
                <a:latin typeface="sans-serif;Arial"/>
              </a:rPr>
              <a:t>de </a:t>
            </a:r>
            <a:r>
              <a:rPr lang="en-US" sz="2900" b="1" spc="-1" dirty="0" err="1">
                <a:solidFill>
                  <a:schemeClr val="bg1"/>
                </a:solidFill>
                <a:uFill>
                  <a:solidFill>
                    <a:srgbClr val="FFFFFF"/>
                  </a:solidFill>
                </a:uFill>
                <a:latin typeface="sans-serif;Arial"/>
              </a:rPr>
              <a:t>fapt</a:t>
            </a:r>
            <a:r>
              <a:rPr lang="en-US" sz="2900" b="1" spc="-1" dirty="0">
                <a:solidFill>
                  <a:schemeClr val="bg1"/>
                </a:solidFill>
                <a:uFill>
                  <a:solidFill>
                    <a:srgbClr val="FFFFFF"/>
                  </a:solidFill>
                </a:uFill>
                <a:latin typeface="sans-serif;Arial"/>
              </a:rPr>
              <a:t> un </a:t>
            </a:r>
            <a:r>
              <a:rPr lang="en-US" sz="2900" b="1" spc="-1" dirty="0" err="1">
                <a:solidFill>
                  <a:schemeClr val="bg1"/>
                </a:solidFill>
                <a:uFill>
                  <a:solidFill>
                    <a:srgbClr val="FFFFFF"/>
                  </a:solidFill>
                </a:uFill>
                <a:latin typeface="sans-serif;Arial"/>
              </a:rPr>
              <a:t>puci</a:t>
            </a:r>
            <a:r>
              <a:rPr lang="en-US" sz="2900" b="1" spc="-1" dirty="0">
                <a:solidFill>
                  <a:schemeClr val="bg1"/>
                </a:solidFill>
                <a:uFill>
                  <a:solidFill>
                    <a:srgbClr val="FFFFFF"/>
                  </a:solidFill>
                </a:uFill>
                <a:latin typeface="sans-serif;Arial"/>
              </a:rPr>
              <a:t> </a:t>
            </a:r>
            <a:r>
              <a:rPr lang="en-US" sz="2900" b="1" spc="-1" dirty="0" err="1">
                <a:solidFill>
                  <a:schemeClr val="bg1"/>
                </a:solidFill>
                <a:uFill>
                  <a:solidFill>
                    <a:srgbClr val="FFFFFF"/>
                  </a:solidFill>
                </a:uFill>
                <a:latin typeface="sans-serif;Arial"/>
              </a:rPr>
              <a:t>în</a:t>
            </a:r>
            <a:r>
              <a:rPr lang="en-US" sz="2900" b="1" spc="-1" dirty="0">
                <a:solidFill>
                  <a:schemeClr val="bg1"/>
                </a:solidFill>
                <a:uFill>
                  <a:solidFill>
                    <a:srgbClr val="FFFFFF"/>
                  </a:solidFill>
                </a:uFill>
                <a:latin typeface="sans-serif;Arial"/>
              </a:rPr>
              <a:t> care la </a:t>
            </a:r>
            <a:r>
              <a:rPr lang="en-US" sz="2200" b="1" u="sng" spc="-1" dirty="0" err="1" smtClean="0">
                <a:solidFill>
                  <a:schemeClr val="bg1"/>
                </a:solidFill>
                <a:uFill>
                  <a:solidFill>
                    <a:srgbClr val="FFFFFF"/>
                  </a:solidFill>
                </a:uFill>
                <a:latin typeface="Arial"/>
              </a:rPr>
              <a:t>Petrograd</a:t>
            </a:r>
            <a:r>
              <a:rPr lang="en-US" sz="2200" b="1" spc="-1" dirty="0" err="1" smtClean="0">
                <a:solidFill>
                  <a:schemeClr val="bg1"/>
                </a:solidFill>
                <a:uFill>
                  <a:solidFill>
                    <a:srgbClr val="FFFFFF"/>
                  </a:solidFill>
                </a:uFill>
                <a:latin typeface="sans-serif;Arial"/>
              </a:rPr>
              <a:t>,</a:t>
            </a:r>
            <a:r>
              <a:rPr lang="en-US" sz="2200" b="1" u="sng" spc="-1" dirty="0" err="1" smtClean="0">
                <a:solidFill>
                  <a:schemeClr val="bg1"/>
                </a:solidFill>
                <a:uFill>
                  <a:solidFill>
                    <a:srgbClr val="FFFFFF"/>
                  </a:solidFill>
                </a:uFill>
                <a:latin typeface="Arial"/>
              </a:rPr>
              <a:t>bolșevici</a:t>
            </a:r>
            <a:r>
              <a:rPr lang="en-US" sz="2200" b="1" spc="-1" dirty="0" smtClean="0">
                <a:solidFill>
                  <a:schemeClr val="bg1"/>
                </a:solidFill>
                <a:uFill>
                  <a:solidFill>
                    <a:srgbClr val="FFFFFF"/>
                  </a:solidFill>
                </a:uFill>
                <a:latin typeface="sans-serif;Arial"/>
              </a:rPr>
              <a:t> </a:t>
            </a:r>
            <a:r>
              <a:rPr lang="en-US" sz="2900" b="1" spc="-1" dirty="0">
                <a:solidFill>
                  <a:schemeClr val="bg1"/>
                </a:solidFill>
                <a:uFill>
                  <a:solidFill>
                    <a:srgbClr val="FFFFFF"/>
                  </a:solidFill>
                </a:uFill>
                <a:latin typeface="sans-serif;Arial"/>
              </a:rPr>
              <a:t>sub </a:t>
            </a:r>
            <a:r>
              <a:rPr lang="en-US" sz="2900" b="1" spc="-1" dirty="0" err="1">
                <a:solidFill>
                  <a:schemeClr val="bg1"/>
                </a:solidFill>
                <a:uFill>
                  <a:solidFill>
                    <a:srgbClr val="FFFFFF"/>
                  </a:solidFill>
                </a:uFill>
                <a:latin typeface="sans-serif;Arial"/>
              </a:rPr>
              <a:t>comanda</a:t>
            </a:r>
            <a:r>
              <a:rPr lang="en-US" sz="2900" b="1" spc="-1" dirty="0">
                <a:solidFill>
                  <a:schemeClr val="bg1"/>
                </a:solidFill>
                <a:uFill>
                  <a:solidFill>
                    <a:srgbClr val="FFFFFF"/>
                  </a:solidFill>
                </a:uFill>
                <a:latin typeface="sans-serif;Arial"/>
              </a:rPr>
              <a:t> </a:t>
            </a:r>
            <a:r>
              <a:rPr lang="en-US" sz="2900" b="1" spc="-1" dirty="0" err="1">
                <a:solidFill>
                  <a:schemeClr val="bg1"/>
                </a:solidFill>
                <a:uFill>
                  <a:solidFill>
                    <a:srgbClr val="FFFFFF"/>
                  </a:solidFill>
                </a:uFill>
                <a:latin typeface="sans-serif;Arial"/>
              </a:rPr>
              <a:t>lui</a:t>
            </a:r>
            <a:r>
              <a:rPr lang="en-US" sz="2900" b="1" spc="-1" dirty="0">
                <a:solidFill>
                  <a:schemeClr val="bg1"/>
                </a:solidFill>
                <a:uFill>
                  <a:solidFill>
                    <a:srgbClr val="FFFFFF"/>
                  </a:solidFill>
                </a:uFill>
                <a:latin typeface="sans-serif;Arial"/>
              </a:rPr>
              <a:t> </a:t>
            </a:r>
            <a:r>
              <a:rPr lang="en-US" sz="2200" b="1" u="sng" spc="-1" dirty="0">
                <a:solidFill>
                  <a:schemeClr val="bg1"/>
                </a:solidFill>
                <a:uFill>
                  <a:solidFill>
                    <a:srgbClr val="FFFFFF"/>
                  </a:solidFill>
                </a:uFill>
                <a:latin typeface="Arial"/>
              </a:rPr>
              <a:t>Vladimir </a:t>
            </a:r>
            <a:r>
              <a:rPr lang="en-US" sz="2200" b="1" u="sng" spc="-1" dirty="0" err="1">
                <a:solidFill>
                  <a:schemeClr val="bg1"/>
                </a:solidFill>
                <a:uFill>
                  <a:solidFill>
                    <a:srgbClr val="FFFFFF"/>
                  </a:solidFill>
                </a:uFill>
                <a:latin typeface="Arial"/>
              </a:rPr>
              <a:t>Ilici</a:t>
            </a:r>
            <a:r>
              <a:rPr lang="en-US" sz="2200" b="1" u="sng" spc="-1" dirty="0">
                <a:solidFill>
                  <a:schemeClr val="bg1"/>
                </a:solidFill>
                <a:uFill>
                  <a:solidFill>
                    <a:srgbClr val="FFFFFF"/>
                  </a:solidFill>
                </a:uFill>
                <a:latin typeface="Arial"/>
              </a:rPr>
              <a:t> Lenin</a:t>
            </a:r>
            <a:r>
              <a:rPr lang="en-US" sz="2200" b="1" spc="-1" dirty="0">
                <a:solidFill>
                  <a:schemeClr val="bg1"/>
                </a:solidFill>
                <a:uFill>
                  <a:solidFill>
                    <a:srgbClr val="FFFFFF"/>
                  </a:solidFill>
                </a:uFill>
                <a:latin typeface="sans-serif;Arial"/>
              </a:rPr>
              <a:t> </a:t>
            </a:r>
            <a:r>
              <a:rPr lang="en-US" sz="2900" b="1" spc="-1" dirty="0">
                <a:solidFill>
                  <a:schemeClr val="bg1"/>
                </a:solidFill>
                <a:uFill>
                  <a:solidFill>
                    <a:srgbClr val="FFFFFF"/>
                  </a:solidFill>
                </a:uFill>
                <a:latin typeface="sans-serif;Arial"/>
              </a:rPr>
              <a:t>au </a:t>
            </a:r>
            <a:r>
              <a:rPr lang="en-US" sz="2900" b="1" spc="-1" dirty="0" err="1">
                <a:solidFill>
                  <a:schemeClr val="bg1"/>
                </a:solidFill>
                <a:uFill>
                  <a:solidFill>
                    <a:srgbClr val="FFFFFF"/>
                  </a:solidFill>
                </a:uFill>
                <a:latin typeface="sans-serif;Arial"/>
              </a:rPr>
              <a:t>acaparat</a:t>
            </a:r>
            <a:r>
              <a:rPr lang="en-US" sz="2900" b="1" spc="-1" dirty="0">
                <a:solidFill>
                  <a:schemeClr val="bg1"/>
                </a:solidFill>
                <a:uFill>
                  <a:solidFill>
                    <a:srgbClr val="FFFFFF"/>
                  </a:solidFill>
                </a:uFill>
                <a:latin typeface="sans-serif;Arial"/>
              </a:rPr>
              <a:t> </a:t>
            </a:r>
            <a:r>
              <a:rPr lang="en-US" sz="2900" b="1" spc="-1" dirty="0" err="1">
                <a:solidFill>
                  <a:schemeClr val="bg1"/>
                </a:solidFill>
                <a:uFill>
                  <a:solidFill>
                    <a:srgbClr val="FFFFFF"/>
                  </a:solidFill>
                </a:uFill>
                <a:latin typeface="sans-serif;Arial"/>
              </a:rPr>
              <a:t>puterea</a:t>
            </a:r>
            <a:r>
              <a:rPr lang="en-US" sz="2900" b="1" spc="-1" dirty="0">
                <a:solidFill>
                  <a:schemeClr val="bg1"/>
                </a:solidFill>
                <a:uFill>
                  <a:solidFill>
                    <a:srgbClr val="FFFFFF"/>
                  </a:solidFill>
                </a:uFill>
                <a:latin typeface="sans-serif;Arial"/>
              </a:rPr>
              <a:t> </a:t>
            </a:r>
            <a:r>
              <a:rPr lang="en-US" sz="2900" b="1" spc="-1" dirty="0" err="1">
                <a:solidFill>
                  <a:schemeClr val="bg1"/>
                </a:solidFill>
                <a:uFill>
                  <a:solidFill>
                    <a:srgbClr val="FFFFFF"/>
                  </a:solidFill>
                </a:uFill>
                <a:latin typeface="sans-serif;Arial"/>
              </a:rPr>
              <a:t>prin</a:t>
            </a:r>
            <a:r>
              <a:rPr lang="en-US" sz="2900" b="1" spc="-1" dirty="0">
                <a:solidFill>
                  <a:schemeClr val="bg1"/>
                </a:solidFill>
                <a:uFill>
                  <a:solidFill>
                    <a:srgbClr val="FFFFFF"/>
                  </a:solidFill>
                </a:uFill>
                <a:latin typeface="sans-serif;Arial"/>
              </a:rPr>
              <a:t> </a:t>
            </a:r>
            <a:r>
              <a:rPr lang="en-US" sz="2900" b="1" spc="-1" dirty="0" err="1">
                <a:solidFill>
                  <a:schemeClr val="bg1"/>
                </a:solidFill>
                <a:uFill>
                  <a:solidFill>
                    <a:srgbClr val="FFFFFF"/>
                  </a:solidFill>
                </a:uFill>
                <a:latin typeface="sans-serif;Arial"/>
              </a:rPr>
              <a:t>forță</a:t>
            </a:r>
            <a:r>
              <a:rPr lang="en-US" sz="2900" b="1" spc="-1" dirty="0">
                <a:solidFill>
                  <a:schemeClr val="bg1"/>
                </a:solidFill>
                <a:uFill>
                  <a:solidFill>
                    <a:srgbClr val="FFFFFF"/>
                  </a:solidFill>
                </a:uFill>
                <a:latin typeface="sans-serif;Arial"/>
              </a:rPr>
              <a:t> </a:t>
            </a:r>
            <a:r>
              <a:rPr lang="en-US" sz="2900" b="1" spc="-1" dirty="0" err="1">
                <a:solidFill>
                  <a:schemeClr val="bg1"/>
                </a:solidFill>
                <a:uFill>
                  <a:solidFill>
                    <a:srgbClr val="FFFFFF"/>
                  </a:solidFill>
                </a:uFill>
                <a:latin typeface="sans-serif;Arial"/>
              </a:rPr>
              <a:t>militară</a:t>
            </a:r>
            <a:r>
              <a:rPr lang="en-US" sz="2900" b="1" spc="-1" dirty="0">
                <a:solidFill>
                  <a:schemeClr val="bg1"/>
                </a:solidFill>
                <a:uFill>
                  <a:solidFill>
                    <a:srgbClr val="FFFFFF"/>
                  </a:solidFill>
                </a:uFill>
                <a:latin typeface="sans-serif;Arial"/>
              </a:rPr>
              <a:t> de la </a:t>
            </a:r>
            <a:r>
              <a:rPr lang="en-US" sz="2200" b="1" u="sng" spc="-1" dirty="0" err="1">
                <a:solidFill>
                  <a:schemeClr val="bg1"/>
                </a:solidFill>
                <a:uFill>
                  <a:solidFill>
                    <a:srgbClr val="FFFFFF"/>
                  </a:solidFill>
                </a:uFill>
                <a:latin typeface="Arial"/>
              </a:rPr>
              <a:t>Guvernul</a:t>
            </a:r>
            <a:r>
              <a:rPr lang="en-US" sz="2200" b="1" u="sng" spc="-1" dirty="0">
                <a:solidFill>
                  <a:schemeClr val="bg1"/>
                </a:solidFill>
                <a:uFill>
                  <a:solidFill>
                    <a:srgbClr val="FFFFFF"/>
                  </a:solidFill>
                </a:uFill>
                <a:latin typeface="Arial"/>
              </a:rPr>
              <a:t> </a:t>
            </a:r>
            <a:r>
              <a:rPr lang="en-US" sz="2200" b="1" u="sng" spc="-1" dirty="0" err="1">
                <a:solidFill>
                  <a:schemeClr val="bg1"/>
                </a:solidFill>
                <a:uFill>
                  <a:solidFill>
                    <a:srgbClr val="FFFFFF"/>
                  </a:solidFill>
                </a:uFill>
                <a:latin typeface="Arial"/>
              </a:rPr>
              <a:t>provizoriu</a:t>
            </a:r>
            <a:r>
              <a:rPr lang="en-US" sz="2200" b="1" u="sng" spc="-1" dirty="0">
                <a:solidFill>
                  <a:schemeClr val="bg1"/>
                </a:solidFill>
                <a:uFill>
                  <a:solidFill>
                    <a:srgbClr val="FFFFFF"/>
                  </a:solidFill>
                </a:uFill>
                <a:latin typeface="Arial"/>
              </a:rPr>
              <a:t> socialist</a:t>
            </a:r>
            <a:r>
              <a:rPr lang="en-US" sz="2200" b="1" spc="-1" dirty="0">
                <a:solidFill>
                  <a:schemeClr val="bg1"/>
                </a:solidFill>
                <a:uFill>
                  <a:solidFill>
                    <a:srgbClr val="FFFFFF"/>
                  </a:solidFill>
                </a:uFill>
                <a:latin typeface="sans-serif;Arial"/>
              </a:rPr>
              <a:t> </a:t>
            </a:r>
            <a:r>
              <a:rPr lang="en-US" sz="2900" b="1" spc="-1" dirty="0">
                <a:solidFill>
                  <a:schemeClr val="bg1"/>
                </a:solidFill>
                <a:uFill>
                  <a:solidFill>
                    <a:srgbClr val="FFFFFF"/>
                  </a:solidFill>
                </a:uFill>
                <a:latin typeface="sans-serif;Arial"/>
              </a:rPr>
              <a:t>al </a:t>
            </a:r>
            <a:r>
              <a:rPr lang="en-US" sz="2900" b="1" spc="-1" dirty="0" err="1">
                <a:solidFill>
                  <a:schemeClr val="bg1"/>
                </a:solidFill>
                <a:uFill>
                  <a:solidFill>
                    <a:srgbClr val="FFFFFF"/>
                  </a:solidFill>
                </a:uFill>
                <a:latin typeface="sans-serif;Arial"/>
              </a:rPr>
              <a:t>lui</a:t>
            </a:r>
            <a:r>
              <a:rPr lang="en-US" sz="2900" b="1" spc="-1" dirty="0">
                <a:solidFill>
                  <a:schemeClr val="bg1"/>
                </a:solidFill>
                <a:uFill>
                  <a:solidFill>
                    <a:srgbClr val="FFFFFF"/>
                  </a:solidFill>
                </a:uFill>
                <a:latin typeface="sans-serif;Arial"/>
              </a:rPr>
              <a:t> </a:t>
            </a:r>
            <a:r>
              <a:rPr lang="en-US" sz="2200" b="1" u="sng" spc="-1" dirty="0" err="1">
                <a:solidFill>
                  <a:schemeClr val="bg1"/>
                </a:solidFill>
                <a:uFill>
                  <a:solidFill>
                    <a:srgbClr val="FFFFFF"/>
                  </a:solidFill>
                </a:uFill>
                <a:latin typeface="Arial"/>
              </a:rPr>
              <a:t>Alexandr</a:t>
            </a:r>
            <a:r>
              <a:rPr lang="en-US" sz="2200" b="1" u="sng" spc="-1" dirty="0">
                <a:solidFill>
                  <a:schemeClr val="bg1"/>
                </a:solidFill>
                <a:uFill>
                  <a:solidFill>
                    <a:srgbClr val="FFFFFF"/>
                  </a:solidFill>
                </a:uFill>
                <a:latin typeface="Arial"/>
              </a:rPr>
              <a:t> </a:t>
            </a:r>
            <a:r>
              <a:rPr lang="en-US" sz="2200" b="1" u="sng" spc="-1" dirty="0" err="1" smtClean="0">
                <a:solidFill>
                  <a:schemeClr val="bg1"/>
                </a:solidFill>
                <a:uFill>
                  <a:solidFill>
                    <a:srgbClr val="FFFFFF"/>
                  </a:solidFill>
                </a:uFill>
                <a:latin typeface="Arial"/>
              </a:rPr>
              <a:t>Kerenski</a:t>
            </a:r>
            <a:endParaRPr lang="en-US" sz="2900" b="1" spc="-1" dirty="0">
              <a:solidFill>
                <a:schemeClr val="bg1"/>
              </a:solidFill>
              <a:uFill>
                <a:solidFill>
                  <a:srgbClr val="FFFFFF"/>
                </a:solidFill>
              </a:uFill>
              <a:latin typeface="Arial"/>
            </a:endParaRPr>
          </a:p>
        </p:txBody>
      </p:sp>
      <p:pic>
        <p:nvPicPr>
          <p:cNvPr id="44" name="Picture 43"/>
          <p:cNvPicPr/>
          <p:nvPr/>
        </p:nvPicPr>
        <p:blipFill>
          <a:blip r:embed="rId2"/>
          <a:stretch/>
        </p:blipFill>
        <p:spPr>
          <a:xfrm>
            <a:off x="4831202" y="8"/>
            <a:ext cx="3837303" cy="2537243"/>
          </a:xfrm>
          <a:prstGeom prst="rect">
            <a:avLst/>
          </a:prstGeom>
          <a:ln>
            <a:noFill/>
          </a:ln>
          <a:effectLst>
            <a:softEdge rad="112500"/>
          </a:effectLst>
        </p:spPr>
      </p:pic>
      <p:pic>
        <p:nvPicPr>
          <p:cNvPr id="45" name="Picture 44"/>
          <p:cNvPicPr/>
          <p:nvPr/>
        </p:nvPicPr>
        <p:blipFill>
          <a:blip r:embed="rId3"/>
          <a:stretch/>
        </p:blipFill>
        <p:spPr>
          <a:xfrm>
            <a:off x="230372" y="4012273"/>
            <a:ext cx="3999775" cy="2706905"/>
          </a:xfrm>
          <a:prstGeom prst="rect">
            <a:avLst/>
          </a:prstGeom>
          <a:ln>
            <a:noFill/>
          </a:ln>
          <a:effectLst>
            <a:softEdge rad="112500"/>
          </a:effec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2000"/>
                                        <p:tgtEl>
                                          <p:spTgt spid="44"/>
                                        </p:tgtEl>
                                      </p:cBhvr>
                                    </p:animEffect>
                                    <p:anim calcmode="lin" valueType="num">
                                      <p:cBhvr>
                                        <p:cTn id="8" dur="2000" fill="hold"/>
                                        <p:tgtEl>
                                          <p:spTgt spid="44"/>
                                        </p:tgtEl>
                                        <p:attrNameLst>
                                          <p:attrName>style.rotation</p:attrName>
                                        </p:attrNameLst>
                                      </p:cBhvr>
                                      <p:tavLst>
                                        <p:tav tm="0">
                                          <p:val>
                                            <p:fltVal val="720"/>
                                          </p:val>
                                        </p:tav>
                                        <p:tav tm="100000">
                                          <p:val>
                                            <p:fltVal val="0"/>
                                          </p:val>
                                        </p:tav>
                                      </p:tavLst>
                                    </p:anim>
                                    <p:anim calcmode="lin" valueType="num">
                                      <p:cBhvr>
                                        <p:cTn id="9" dur="2000" fill="hold"/>
                                        <p:tgtEl>
                                          <p:spTgt spid="44"/>
                                        </p:tgtEl>
                                        <p:attrNameLst>
                                          <p:attrName>ppt_h</p:attrName>
                                        </p:attrNameLst>
                                      </p:cBhvr>
                                      <p:tavLst>
                                        <p:tav tm="0">
                                          <p:val>
                                            <p:fltVal val="0"/>
                                          </p:val>
                                        </p:tav>
                                        <p:tav tm="100000">
                                          <p:val>
                                            <p:strVal val="#ppt_h"/>
                                          </p:val>
                                        </p:tav>
                                      </p:tavLst>
                                    </p:anim>
                                    <p:anim calcmode="lin" valueType="num">
                                      <p:cBhvr>
                                        <p:cTn id="10" dur="2000" fill="hold"/>
                                        <p:tgtEl>
                                          <p:spTgt spid="44"/>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nodeType="clickEffect">
                                  <p:stCondLst>
                                    <p:cond delay="0"/>
                                  </p:stCondLst>
                                  <p:childTnLst>
                                    <p:set>
                                      <p:cBhvr>
                                        <p:cTn id="14" dur="1" fill="hold">
                                          <p:stCondLst>
                                            <p:cond delay="0"/>
                                          </p:stCondLst>
                                        </p:cTn>
                                        <p:tgtEl>
                                          <p:spTgt spid="45"/>
                                        </p:tgtEl>
                                        <p:attrNameLst>
                                          <p:attrName>style.visibility</p:attrName>
                                        </p:attrNameLst>
                                      </p:cBhvr>
                                      <p:to>
                                        <p:strVal val="visible"/>
                                      </p:to>
                                    </p:set>
                                    <p:anim calcmode="lin" valueType="num">
                                      <p:cBhvr>
                                        <p:cTn id="15" dur="1000" fill="hold"/>
                                        <p:tgtEl>
                                          <p:spTgt spid="45"/>
                                        </p:tgtEl>
                                        <p:attrNameLst>
                                          <p:attrName>ppt_w</p:attrName>
                                        </p:attrNameLst>
                                      </p:cBhvr>
                                      <p:tavLst>
                                        <p:tav tm="0">
                                          <p:val>
                                            <p:strVal val="#ppt_w*0.70"/>
                                          </p:val>
                                        </p:tav>
                                        <p:tav tm="100000">
                                          <p:val>
                                            <p:strVal val="#ppt_w"/>
                                          </p:val>
                                        </p:tav>
                                      </p:tavLst>
                                    </p:anim>
                                    <p:anim calcmode="lin" valueType="num">
                                      <p:cBhvr>
                                        <p:cTn id="16" dur="1000" fill="hold"/>
                                        <p:tgtEl>
                                          <p:spTgt spid="45"/>
                                        </p:tgtEl>
                                        <p:attrNameLst>
                                          <p:attrName>ppt_h</p:attrName>
                                        </p:attrNameLst>
                                      </p:cBhvr>
                                      <p:tavLst>
                                        <p:tav tm="0">
                                          <p:val>
                                            <p:strVal val="#ppt_h"/>
                                          </p:val>
                                        </p:tav>
                                        <p:tav tm="100000">
                                          <p:val>
                                            <p:strVal val="#ppt_h"/>
                                          </p:val>
                                        </p:tav>
                                      </p:tavLst>
                                    </p:anim>
                                    <p:animEffect transition="in" filter="fade">
                                      <p:cBhvr>
                                        <p:cTn id="17" dur="1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CustomShape 1"/>
          <p:cNvSpPr/>
          <p:nvPr/>
        </p:nvSpPr>
        <p:spPr>
          <a:xfrm>
            <a:off x="489572" y="6"/>
            <a:ext cx="8228763" cy="1131945"/>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en-US" sz="4300" spc="-1" dirty="0" err="1">
                <a:solidFill>
                  <a:srgbClr val="000000"/>
                </a:solidFill>
                <a:uFill>
                  <a:solidFill>
                    <a:srgbClr val="FFFFFF"/>
                  </a:solidFill>
                </a:uFill>
                <a:latin typeface="Arial"/>
              </a:rPr>
              <a:t>Razboiul</a:t>
            </a:r>
            <a:r>
              <a:rPr lang="en-US" sz="4300" spc="-1" dirty="0">
                <a:solidFill>
                  <a:srgbClr val="000000"/>
                </a:solidFill>
                <a:uFill>
                  <a:solidFill>
                    <a:srgbClr val="FFFFFF"/>
                  </a:solidFill>
                </a:uFill>
                <a:latin typeface="Arial"/>
              </a:rPr>
              <a:t> Civil din </a:t>
            </a:r>
            <a:r>
              <a:rPr lang="en-US" sz="4300" spc="-1" dirty="0" err="1">
                <a:solidFill>
                  <a:srgbClr val="000000"/>
                </a:solidFill>
                <a:uFill>
                  <a:solidFill>
                    <a:srgbClr val="FFFFFF"/>
                  </a:solidFill>
                </a:uFill>
                <a:latin typeface="Arial"/>
              </a:rPr>
              <a:t>Rusia</a:t>
            </a:r>
            <a:endParaRPr lang="en-US" sz="1600" spc="-1" dirty="0">
              <a:solidFill>
                <a:srgbClr val="000000"/>
              </a:solidFill>
              <a:uFill>
                <a:solidFill>
                  <a:srgbClr val="FFFFFF"/>
                </a:solidFill>
              </a:uFill>
              <a:latin typeface="Arial"/>
            </a:endParaRPr>
          </a:p>
        </p:txBody>
      </p:sp>
      <p:sp>
        <p:nvSpPr>
          <p:cNvPr id="47" name="CustomShape 2"/>
          <p:cNvSpPr/>
          <p:nvPr/>
        </p:nvSpPr>
        <p:spPr>
          <a:xfrm>
            <a:off x="230369" y="1225557"/>
            <a:ext cx="4341630" cy="5438025"/>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r>
              <a:rPr lang="en-US" sz="2200" b="1" u="sng" spc="-1" dirty="0" err="1">
                <a:solidFill>
                  <a:schemeClr val="bg1"/>
                </a:solidFill>
                <a:uFill>
                  <a:solidFill>
                    <a:srgbClr val="FFFFFF"/>
                  </a:solidFill>
                </a:uFill>
                <a:latin typeface="Arial"/>
              </a:rPr>
              <a:t>Războiul</a:t>
            </a:r>
            <a:r>
              <a:rPr lang="en-US" sz="2200" b="1" u="sng" spc="-1" dirty="0">
                <a:solidFill>
                  <a:schemeClr val="bg1"/>
                </a:solidFill>
                <a:uFill>
                  <a:solidFill>
                    <a:srgbClr val="FFFFFF"/>
                  </a:solidFill>
                </a:uFill>
                <a:latin typeface="Arial"/>
              </a:rPr>
              <a:t> civil din </a:t>
            </a:r>
            <a:r>
              <a:rPr lang="en-US" sz="2200" b="1" u="sng" spc="-1" dirty="0" err="1">
                <a:solidFill>
                  <a:schemeClr val="bg1"/>
                </a:solidFill>
                <a:uFill>
                  <a:solidFill>
                    <a:srgbClr val="FFFFFF"/>
                  </a:solidFill>
                </a:uFill>
                <a:latin typeface="Arial"/>
              </a:rPr>
              <a:t>Rusia</a:t>
            </a:r>
            <a:r>
              <a:rPr lang="en-US" sz="2200" b="1" spc="-1" dirty="0">
                <a:solidFill>
                  <a:schemeClr val="bg1"/>
                </a:solidFill>
                <a:uFill>
                  <a:solidFill>
                    <a:srgbClr val="FFFFFF"/>
                  </a:solidFill>
                </a:uFill>
                <a:latin typeface="sans-serif;Arial"/>
              </a:rPr>
              <a:t> </a:t>
            </a:r>
            <a:r>
              <a:rPr lang="en-US" sz="2900" b="1" spc="-1" dirty="0">
                <a:solidFill>
                  <a:schemeClr val="bg1"/>
                </a:solidFill>
                <a:uFill>
                  <a:solidFill>
                    <a:srgbClr val="FFFFFF"/>
                  </a:solidFill>
                </a:uFill>
                <a:latin typeface="sans-serif;Arial"/>
              </a:rPr>
              <a:t>care a </a:t>
            </a:r>
            <a:r>
              <a:rPr lang="en-US" sz="2900" b="1" spc="-1" dirty="0" err="1">
                <a:solidFill>
                  <a:schemeClr val="bg1"/>
                </a:solidFill>
                <a:uFill>
                  <a:solidFill>
                    <a:srgbClr val="FFFFFF"/>
                  </a:solidFill>
                </a:uFill>
                <a:latin typeface="sans-serif;Arial"/>
              </a:rPr>
              <a:t>izbucnit</a:t>
            </a:r>
            <a:r>
              <a:rPr lang="en-US" sz="2900" b="1" spc="-1" dirty="0">
                <a:solidFill>
                  <a:schemeClr val="bg1"/>
                </a:solidFill>
                <a:uFill>
                  <a:solidFill>
                    <a:srgbClr val="FFFFFF"/>
                  </a:solidFill>
                </a:uFill>
                <a:latin typeface="sans-serif;Arial"/>
              </a:rPr>
              <a:t> </a:t>
            </a:r>
            <a:r>
              <a:rPr lang="en-US" sz="2900" b="1" spc="-1" dirty="0" err="1">
                <a:solidFill>
                  <a:schemeClr val="bg1"/>
                </a:solidFill>
                <a:uFill>
                  <a:solidFill>
                    <a:srgbClr val="FFFFFF"/>
                  </a:solidFill>
                </a:uFill>
                <a:latin typeface="sans-serif;Arial"/>
              </a:rPr>
              <a:t>în</a:t>
            </a:r>
            <a:r>
              <a:rPr lang="en-US" sz="2900" b="1" spc="-1" dirty="0">
                <a:solidFill>
                  <a:schemeClr val="bg1"/>
                </a:solidFill>
                <a:uFill>
                  <a:solidFill>
                    <a:srgbClr val="FFFFFF"/>
                  </a:solidFill>
                </a:uFill>
                <a:latin typeface="sans-serif;Arial"/>
              </a:rPr>
              <a:t> 1918 la </a:t>
            </a:r>
            <a:r>
              <a:rPr lang="en-US" sz="2900" b="1" spc="-1" dirty="0" err="1">
                <a:solidFill>
                  <a:schemeClr val="bg1"/>
                </a:solidFill>
                <a:uFill>
                  <a:solidFill>
                    <a:srgbClr val="FFFFFF"/>
                  </a:solidFill>
                </a:uFill>
                <a:latin typeface="sans-serif;Arial"/>
              </a:rPr>
              <a:t>scurta</a:t>
            </a:r>
            <a:r>
              <a:rPr lang="en-US" sz="2900" b="1" spc="-1" dirty="0">
                <a:solidFill>
                  <a:schemeClr val="bg1"/>
                </a:solidFill>
                <a:uFill>
                  <a:solidFill>
                    <a:srgbClr val="FFFFFF"/>
                  </a:solidFill>
                </a:uFill>
                <a:latin typeface="sans-serif;Arial"/>
              </a:rPr>
              <a:t> </a:t>
            </a:r>
            <a:r>
              <a:rPr lang="en-US" sz="2900" b="1" spc="-1" dirty="0" err="1">
                <a:solidFill>
                  <a:schemeClr val="bg1"/>
                </a:solidFill>
                <a:uFill>
                  <a:solidFill>
                    <a:srgbClr val="FFFFFF"/>
                  </a:solidFill>
                </a:uFill>
                <a:latin typeface="sans-serif;Arial"/>
              </a:rPr>
              <a:t>vreme</a:t>
            </a:r>
            <a:r>
              <a:rPr lang="en-US" sz="2900" b="1" spc="-1" dirty="0">
                <a:solidFill>
                  <a:schemeClr val="bg1"/>
                </a:solidFill>
                <a:uFill>
                  <a:solidFill>
                    <a:srgbClr val="FFFFFF"/>
                  </a:solidFill>
                </a:uFill>
                <a:latin typeface="sans-serif;Arial"/>
              </a:rPr>
              <a:t> </a:t>
            </a:r>
            <a:r>
              <a:rPr lang="en-US" sz="2900" b="1" spc="-1" dirty="0" err="1">
                <a:solidFill>
                  <a:schemeClr val="bg1"/>
                </a:solidFill>
                <a:uFill>
                  <a:solidFill>
                    <a:srgbClr val="FFFFFF"/>
                  </a:solidFill>
                </a:uFill>
                <a:latin typeface="sans-serif;Arial"/>
              </a:rPr>
              <a:t>după</a:t>
            </a:r>
            <a:r>
              <a:rPr lang="en-US" sz="2900" b="1" spc="-1" dirty="0">
                <a:solidFill>
                  <a:schemeClr val="bg1"/>
                </a:solidFill>
                <a:uFill>
                  <a:solidFill>
                    <a:srgbClr val="FFFFFF"/>
                  </a:solidFill>
                </a:uFill>
                <a:latin typeface="sans-serif;Arial"/>
              </a:rPr>
              <a:t> </a:t>
            </a:r>
            <a:r>
              <a:rPr lang="en-US" sz="2900" b="1" spc="-1" dirty="0" err="1">
                <a:solidFill>
                  <a:schemeClr val="bg1"/>
                </a:solidFill>
                <a:uFill>
                  <a:solidFill>
                    <a:srgbClr val="FFFFFF"/>
                  </a:solidFill>
                </a:uFill>
                <a:latin typeface="sans-serif;Arial"/>
              </a:rPr>
              <a:t>noiembrie</a:t>
            </a:r>
            <a:r>
              <a:rPr lang="en-US" sz="2900" b="1" spc="-1" dirty="0">
                <a:solidFill>
                  <a:schemeClr val="bg1"/>
                </a:solidFill>
                <a:uFill>
                  <a:solidFill>
                    <a:srgbClr val="FFFFFF"/>
                  </a:solidFill>
                </a:uFill>
                <a:latin typeface="sans-serif;Arial"/>
              </a:rPr>
              <a:t> 1917 a </a:t>
            </a:r>
            <a:r>
              <a:rPr lang="en-US" sz="2900" b="1" spc="-1" dirty="0" err="1">
                <a:solidFill>
                  <a:schemeClr val="bg1"/>
                </a:solidFill>
                <a:uFill>
                  <a:solidFill>
                    <a:srgbClr val="FFFFFF"/>
                  </a:solidFill>
                </a:uFill>
                <a:latin typeface="sans-serif;Arial"/>
              </a:rPr>
              <a:t>adus</a:t>
            </a:r>
            <a:r>
              <a:rPr lang="en-US" sz="2900" b="1" spc="-1" dirty="0">
                <a:solidFill>
                  <a:schemeClr val="bg1"/>
                </a:solidFill>
                <a:uFill>
                  <a:solidFill>
                    <a:srgbClr val="FFFFFF"/>
                  </a:solidFill>
                </a:uFill>
                <a:latin typeface="sans-serif;Arial"/>
              </a:rPr>
              <a:t> </a:t>
            </a:r>
            <a:r>
              <a:rPr lang="en-US" sz="2900" b="1" spc="-1" dirty="0" err="1">
                <a:solidFill>
                  <a:schemeClr val="bg1"/>
                </a:solidFill>
                <a:uFill>
                  <a:solidFill>
                    <a:srgbClr val="FFFFFF"/>
                  </a:solidFill>
                </a:uFill>
                <a:latin typeface="sans-serif;Arial"/>
              </a:rPr>
              <a:t>moartea</a:t>
            </a:r>
            <a:r>
              <a:rPr lang="en-US" sz="2900" b="1" spc="-1" dirty="0">
                <a:solidFill>
                  <a:schemeClr val="bg1"/>
                </a:solidFill>
                <a:uFill>
                  <a:solidFill>
                    <a:srgbClr val="FFFFFF"/>
                  </a:solidFill>
                </a:uFill>
                <a:latin typeface="sans-serif;Arial"/>
              </a:rPr>
              <a:t> </a:t>
            </a:r>
            <a:r>
              <a:rPr lang="en-US" sz="2900" b="1" spc="-1" dirty="0" err="1">
                <a:solidFill>
                  <a:schemeClr val="bg1"/>
                </a:solidFill>
                <a:uFill>
                  <a:solidFill>
                    <a:srgbClr val="FFFFFF"/>
                  </a:solidFill>
                </a:uFill>
                <a:latin typeface="sans-serif;Arial"/>
              </a:rPr>
              <a:t>și</a:t>
            </a:r>
            <a:r>
              <a:rPr lang="en-US" sz="2900" b="1" spc="-1" dirty="0">
                <a:solidFill>
                  <a:schemeClr val="bg1"/>
                </a:solidFill>
                <a:uFill>
                  <a:solidFill>
                    <a:srgbClr val="FFFFFF"/>
                  </a:solidFill>
                </a:uFill>
                <a:latin typeface="sans-serif;Arial"/>
              </a:rPr>
              <a:t> </a:t>
            </a:r>
            <a:r>
              <a:rPr lang="en-US" sz="2900" b="1" spc="-1" dirty="0" err="1">
                <a:solidFill>
                  <a:schemeClr val="bg1"/>
                </a:solidFill>
                <a:uFill>
                  <a:solidFill>
                    <a:srgbClr val="FFFFFF"/>
                  </a:solidFill>
                </a:uFill>
                <a:latin typeface="sans-serif;Arial"/>
              </a:rPr>
              <a:t>suferința</a:t>
            </a:r>
            <a:r>
              <a:rPr lang="en-US" sz="2900" b="1" spc="-1" dirty="0">
                <a:solidFill>
                  <a:schemeClr val="bg1"/>
                </a:solidFill>
                <a:uFill>
                  <a:solidFill>
                    <a:srgbClr val="FFFFFF"/>
                  </a:solidFill>
                </a:uFill>
                <a:latin typeface="sans-serif;Arial"/>
              </a:rPr>
              <a:t> </a:t>
            </a:r>
            <a:r>
              <a:rPr lang="en-US" sz="2900" b="1" spc="-1" dirty="0" err="1">
                <a:solidFill>
                  <a:schemeClr val="bg1"/>
                </a:solidFill>
                <a:uFill>
                  <a:solidFill>
                    <a:srgbClr val="FFFFFF"/>
                  </a:solidFill>
                </a:uFill>
                <a:latin typeface="sans-serif;Arial"/>
              </a:rPr>
              <a:t>milioanelor</a:t>
            </a:r>
            <a:r>
              <a:rPr lang="en-US" sz="2900" b="1" spc="-1" dirty="0">
                <a:solidFill>
                  <a:schemeClr val="bg1"/>
                </a:solidFill>
                <a:uFill>
                  <a:solidFill>
                    <a:srgbClr val="FFFFFF"/>
                  </a:solidFill>
                </a:uFill>
                <a:latin typeface="sans-serif;Arial"/>
              </a:rPr>
              <a:t> de </a:t>
            </a:r>
            <a:r>
              <a:rPr lang="en-US" sz="2900" b="1" spc="-1" dirty="0" err="1">
                <a:solidFill>
                  <a:schemeClr val="bg1"/>
                </a:solidFill>
                <a:uFill>
                  <a:solidFill>
                    <a:srgbClr val="FFFFFF"/>
                  </a:solidFill>
                </a:uFill>
                <a:latin typeface="sans-serif;Arial"/>
              </a:rPr>
              <a:t>oameni</a:t>
            </a:r>
            <a:r>
              <a:rPr lang="en-US" sz="2900" b="1" spc="-1" dirty="0">
                <a:solidFill>
                  <a:schemeClr val="bg1"/>
                </a:solidFill>
                <a:uFill>
                  <a:solidFill>
                    <a:srgbClr val="FFFFFF"/>
                  </a:solidFill>
                </a:uFill>
                <a:latin typeface="sans-serif;Arial"/>
              </a:rPr>
              <a:t> </a:t>
            </a:r>
            <a:r>
              <a:rPr lang="en-US" sz="2900" b="1" spc="-1" dirty="0" err="1">
                <a:solidFill>
                  <a:schemeClr val="bg1"/>
                </a:solidFill>
                <a:uFill>
                  <a:solidFill>
                    <a:srgbClr val="FFFFFF"/>
                  </a:solidFill>
                </a:uFill>
                <a:latin typeface="sans-serif;Arial"/>
              </a:rPr>
              <a:t>indiferent</a:t>
            </a:r>
            <a:r>
              <a:rPr lang="en-US" sz="2900" b="1" spc="-1" dirty="0">
                <a:solidFill>
                  <a:schemeClr val="bg1"/>
                </a:solidFill>
                <a:uFill>
                  <a:solidFill>
                    <a:srgbClr val="FFFFFF"/>
                  </a:solidFill>
                </a:uFill>
                <a:latin typeface="sans-serif;Arial"/>
              </a:rPr>
              <a:t> de </a:t>
            </a:r>
            <a:r>
              <a:rPr lang="en-US" sz="2900" b="1" spc="-1" dirty="0" err="1">
                <a:solidFill>
                  <a:schemeClr val="bg1"/>
                </a:solidFill>
                <a:uFill>
                  <a:solidFill>
                    <a:srgbClr val="FFFFFF"/>
                  </a:solidFill>
                </a:uFill>
                <a:latin typeface="sans-serif;Arial"/>
              </a:rPr>
              <a:t>orientarea</a:t>
            </a:r>
            <a:r>
              <a:rPr lang="en-US" sz="2900" b="1" spc="-1" dirty="0">
                <a:solidFill>
                  <a:schemeClr val="bg1"/>
                </a:solidFill>
                <a:uFill>
                  <a:solidFill>
                    <a:srgbClr val="FFFFFF"/>
                  </a:solidFill>
                </a:uFill>
                <a:latin typeface="sans-serif;Arial"/>
              </a:rPr>
              <a:t> </a:t>
            </a:r>
            <a:r>
              <a:rPr lang="en-US" sz="2900" b="1" spc="-1" dirty="0" err="1">
                <a:solidFill>
                  <a:schemeClr val="bg1"/>
                </a:solidFill>
                <a:uFill>
                  <a:solidFill>
                    <a:srgbClr val="FFFFFF"/>
                  </a:solidFill>
                </a:uFill>
                <a:latin typeface="sans-serif;Arial"/>
              </a:rPr>
              <a:t>lor</a:t>
            </a:r>
            <a:r>
              <a:rPr lang="en-US" sz="2900" b="1" spc="-1" dirty="0">
                <a:solidFill>
                  <a:schemeClr val="bg1"/>
                </a:solidFill>
                <a:uFill>
                  <a:solidFill>
                    <a:srgbClr val="FFFFFF"/>
                  </a:solidFill>
                </a:uFill>
                <a:latin typeface="sans-serif;Arial"/>
              </a:rPr>
              <a:t> </a:t>
            </a:r>
            <a:r>
              <a:rPr lang="en-US" sz="2900" b="1" spc="-1" dirty="0" err="1">
                <a:solidFill>
                  <a:schemeClr val="bg1"/>
                </a:solidFill>
                <a:uFill>
                  <a:solidFill>
                    <a:srgbClr val="FFFFFF"/>
                  </a:solidFill>
                </a:uFill>
                <a:latin typeface="sans-serif;Arial"/>
              </a:rPr>
              <a:t>politică</a:t>
            </a:r>
            <a:r>
              <a:rPr lang="en-US" sz="2900" b="1" spc="-1" dirty="0">
                <a:solidFill>
                  <a:schemeClr val="bg1"/>
                </a:solidFill>
                <a:uFill>
                  <a:solidFill>
                    <a:srgbClr val="FFFFFF"/>
                  </a:solidFill>
                </a:uFill>
                <a:latin typeface="sans-serif;Arial"/>
              </a:rPr>
              <a:t>. </a:t>
            </a:r>
            <a:r>
              <a:rPr lang="en-US" sz="2900" b="1" spc="-1" dirty="0" err="1">
                <a:solidFill>
                  <a:schemeClr val="bg1"/>
                </a:solidFill>
                <a:uFill>
                  <a:solidFill>
                    <a:srgbClr val="FFFFFF"/>
                  </a:solidFill>
                </a:uFill>
                <a:latin typeface="sans-serif;Arial"/>
              </a:rPr>
              <a:t>Războiul</a:t>
            </a:r>
            <a:r>
              <a:rPr lang="en-US" sz="2900" b="1" spc="-1" dirty="0">
                <a:solidFill>
                  <a:schemeClr val="bg1"/>
                </a:solidFill>
                <a:uFill>
                  <a:solidFill>
                    <a:srgbClr val="FFFFFF"/>
                  </a:solidFill>
                </a:uFill>
                <a:latin typeface="sans-serif;Arial"/>
              </a:rPr>
              <a:t> s-a </a:t>
            </a:r>
            <a:r>
              <a:rPr lang="en-US" sz="2900" b="1" spc="-1" dirty="0" err="1">
                <a:solidFill>
                  <a:schemeClr val="bg1"/>
                </a:solidFill>
                <a:uFill>
                  <a:solidFill>
                    <a:srgbClr val="FFFFFF"/>
                  </a:solidFill>
                </a:uFill>
                <a:latin typeface="sans-serif;Arial"/>
              </a:rPr>
              <a:t>dus</a:t>
            </a:r>
            <a:r>
              <a:rPr lang="en-US" sz="2900" b="1" spc="-1" dirty="0">
                <a:solidFill>
                  <a:schemeClr val="bg1"/>
                </a:solidFill>
                <a:uFill>
                  <a:solidFill>
                    <a:srgbClr val="FFFFFF"/>
                  </a:solidFill>
                </a:uFill>
                <a:latin typeface="sans-serif;Arial"/>
              </a:rPr>
              <a:t> </a:t>
            </a:r>
            <a:r>
              <a:rPr lang="en-US" sz="2900" b="1" spc="-1" dirty="0" err="1">
                <a:solidFill>
                  <a:schemeClr val="bg1"/>
                </a:solidFill>
                <a:uFill>
                  <a:solidFill>
                    <a:srgbClr val="FFFFFF"/>
                  </a:solidFill>
                </a:uFill>
                <a:latin typeface="sans-serif;Arial"/>
              </a:rPr>
              <a:t>în</a:t>
            </a:r>
            <a:r>
              <a:rPr lang="en-US" sz="2900" b="1" spc="-1" dirty="0">
                <a:solidFill>
                  <a:schemeClr val="bg1"/>
                </a:solidFill>
                <a:uFill>
                  <a:solidFill>
                    <a:srgbClr val="FFFFFF"/>
                  </a:solidFill>
                </a:uFill>
                <a:latin typeface="sans-serif;Arial"/>
              </a:rPr>
              <a:t> principal </a:t>
            </a:r>
            <a:r>
              <a:rPr lang="en-US" sz="2900" b="1" spc="-1" dirty="0" err="1">
                <a:solidFill>
                  <a:schemeClr val="bg1"/>
                </a:solidFill>
                <a:uFill>
                  <a:solidFill>
                    <a:srgbClr val="FFFFFF"/>
                  </a:solidFill>
                </a:uFill>
                <a:latin typeface="sans-serif;Arial"/>
              </a:rPr>
              <a:t>între</a:t>
            </a:r>
            <a:r>
              <a:rPr lang="en-US" sz="2900" b="1" spc="-1" dirty="0">
                <a:solidFill>
                  <a:schemeClr val="bg1"/>
                </a:solidFill>
                <a:uFill>
                  <a:solidFill>
                    <a:srgbClr val="FFFFFF"/>
                  </a:solidFill>
                </a:uFill>
                <a:latin typeface="sans-serif;Arial"/>
              </a:rPr>
              <a:t> "</a:t>
            </a:r>
            <a:r>
              <a:rPr lang="en-US" sz="2900" b="1" spc="-1" dirty="0" err="1">
                <a:solidFill>
                  <a:schemeClr val="bg1"/>
                </a:solidFill>
                <a:uFill>
                  <a:solidFill>
                    <a:srgbClr val="FFFFFF"/>
                  </a:solidFill>
                </a:uFill>
                <a:latin typeface="sans-serif;Arial"/>
              </a:rPr>
              <a:t>roșii</a:t>
            </a:r>
            <a:r>
              <a:rPr lang="en-US" sz="2900" b="1" spc="-1" dirty="0">
                <a:solidFill>
                  <a:schemeClr val="bg1"/>
                </a:solidFill>
                <a:uFill>
                  <a:solidFill>
                    <a:srgbClr val="FFFFFF"/>
                  </a:solidFill>
                </a:uFill>
                <a:latin typeface="sans-serif;Arial"/>
              </a:rPr>
              <a:t>", </a:t>
            </a:r>
            <a:r>
              <a:rPr lang="en-US" sz="2900" b="1" spc="-1" dirty="0" err="1">
                <a:solidFill>
                  <a:schemeClr val="bg1"/>
                </a:solidFill>
                <a:uFill>
                  <a:solidFill>
                    <a:srgbClr val="FFFFFF"/>
                  </a:solidFill>
                </a:uFill>
                <a:latin typeface="sans-serif;Arial"/>
              </a:rPr>
              <a:t>bolșevici</a:t>
            </a:r>
            <a:r>
              <a:rPr lang="en-US" sz="2900" b="1" spc="-1" dirty="0">
                <a:solidFill>
                  <a:schemeClr val="bg1"/>
                </a:solidFill>
                <a:uFill>
                  <a:solidFill>
                    <a:srgbClr val="FFFFFF"/>
                  </a:solidFill>
                </a:uFill>
                <a:latin typeface="sans-serif;Arial"/>
              </a:rPr>
              <a:t>, </a:t>
            </a:r>
            <a:r>
              <a:rPr lang="en-US" sz="2900" b="1" spc="-1" dirty="0" err="1">
                <a:solidFill>
                  <a:schemeClr val="bg1"/>
                </a:solidFill>
                <a:uFill>
                  <a:solidFill>
                    <a:srgbClr val="FFFFFF"/>
                  </a:solidFill>
                </a:uFill>
                <a:latin typeface="sans-serif;Arial"/>
              </a:rPr>
              <a:t>și</a:t>
            </a:r>
            <a:r>
              <a:rPr lang="en-US" sz="2900" b="1" spc="-1" dirty="0">
                <a:solidFill>
                  <a:schemeClr val="bg1"/>
                </a:solidFill>
                <a:uFill>
                  <a:solidFill>
                    <a:srgbClr val="FFFFFF"/>
                  </a:solidFill>
                </a:uFill>
                <a:latin typeface="sans-serif;Arial"/>
              </a:rPr>
              <a:t> </a:t>
            </a:r>
            <a:r>
              <a:rPr lang="en-US" sz="2200" b="1" u="sng" spc="-1" dirty="0">
                <a:solidFill>
                  <a:schemeClr val="bg1"/>
                </a:solidFill>
                <a:uFill>
                  <a:solidFill>
                    <a:srgbClr val="FFFFFF"/>
                  </a:solidFill>
                </a:uFill>
                <a:latin typeface="Arial"/>
              </a:rPr>
              <a:t>"</a:t>
            </a:r>
            <a:r>
              <a:rPr lang="en-US" sz="2200" b="1" u="sng" spc="-1" dirty="0" err="1">
                <a:solidFill>
                  <a:schemeClr val="bg1"/>
                </a:solidFill>
                <a:uFill>
                  <a:solidFill>
                    <a:srgbClr val="FFFFFF"/>
                  </a:solidFill>
                </a:uFill>
                <a:latin typeface="Arial"/>
              </a:rPr>
              <a:t>albi</a:t>
            </a:r>
            <a:r>
              <a:rPr lang="en-US" sz="2200" b="1" u="sng" spc="-1" dirty="0">
                <a:solidFill>
                  <a:schemeClr val="bg1"/>
                </a:solidFill>
                <a:uFill>
                  <a:solidFill>
                    <a:srgbClr val="FFFFFF"/>
                  </a:solidFill>
                </a:uFill>
                <a:latin typeface="Arial"/>
              </a:rPr>
              <a:t>"</a:t>
            </a:r>
            <a:r>
              <a:rPr lang="en-US" sz="2200" b="1" spc="-1" dirty="0">
                <a:solidFill>
                  <a:schemeClr val="bg1"/>
                </a:solidFill>
                <a:uFill>
                  <a:solidFill>
                    <a:srgbClr val="FFFFFF"/>
                  </a:solidFill>
                </a:uFill>
                <a:latin typeface="sans-serif;Arial"/>
              </a:rPr>
              <a:t> – </a:t>
            </a:r>
            <a:r>
              <a:rPr lang="en-US" sz="2900" b="1" spc="-1" dirty="0" err="1">
                <a:solidFill>
                  <a:schemeClr val="bg1"/>
                </a:solidFill>
                <a:uFill>
                  <a:solidFill>
                    <a:srgbClr val="FFFFFF"/>
                  </a:solidFill>
                </a:uFill>
                <a:latin typeface="sans-serif;Arial"/>
              </a:rPr>
              <a:t>conservatorii</a:t>
            </a:r>
            <a:r>
              <a:rPr lang="en-US" sz="2900" b="1" spc="-1" dirty="0">
                <a:solidFill>
                  <a:schemeClr val="bg1"/>
                </a:solidFill>
                <a:uFill>
                  <a:solidFill>
                    <a:srgbClr val="FFFFFF"/>
                  </a:solidFill>
                </a:uFill>
                <a:latin typeface="sans-serif;Arial"/>
              </a:rPr>
              <a:t>, </a:t>
            </a:r>
            <a:r>
              <a:rPr lang="en-US" sz="2900" b="1" spc="-1" dirty="0" err="1">
                <a:solidFill>
                  <a:schemeClr val="bg1"/>
                </a:solidFill>
                <a:uFill>
                  <a:solidFill>
                    <a:srgbClr val="FFFFFF"/>
                  </a:solidFill>
                </a:uFill>
                <a:latin typeface="sans-serif;Arial"/>
              </a:rPr>
              <a:t>liberalii</a:t>
            </a:r>
            <a:r>
              <a:rPr lang="en-US" sz="2900" b="1" spc="-1" dirty="0">
                <a:solidFill>
                  <a:schemeClr val="bg1"/>
                </a:solidFill>
                <a:uFill>
                  <a:solidFill>
                    <a:srgbClr val="FFFFFF"/>
                  </a:solidFill>
                </a:uFill>
                <a:latin typeface="sans-serif;Arial"/>
              </a:rPr>
              <a:t> </a:t>
            </a:r>
            <a:r>
              <a:rPr lang="en-US" sz="2900" b="1" spc="-1" dirty="0" err="1">
                <a:solidFill>
                  <a:schemeClr val="bg1"/>
                </a:solidFill>
                <a:uFill>
                  <a:solidFill>
                    <a:srgbClr val="FFFFFF"/>
                  </a:solidFill>
                </a:uFill>
                <a:latin typeface="sans-serif;Arial"/>
              </a:rPr>
              <a:t>și</a:t>
            </a:r>
            <a:r>
              <a:rPr lang="en-US" sz="2900" b="1" spc="-1" dirty="0">
                <a:solidFill>
                  <a:schemeClr val="bg1"/>
                </a:solidFill>
                <a:uFill>
                  <a:solidFill>
                    <a:srgbClr val="FFFFFF"/>
                  </a:solidFill>
                </a:uFill>
                <a:latin typeface="sans-serif;Arial"/>
              </a:rPr>
              <a:t> </a:t>
            </a:r>
            <a:r>
              <a:rPr lang="en-US" sz="2900" b="1" spc="-1" dirty="0" err="1">
                <a:solidFill>
                  <a:schemeClr val="bg1"/>
                </a:solidFill>
                <a:uFill>
                  <a:solidFill>
                    <a:srgbClr val="FFFFFF"/>
                  </a:solidFill>
                </a:uFill>
                <a:latin typeface="sans-serif;Arial"/>
              </a:rPr>
              <a:t>socialiștii</a:t>
            </a:r>
            <a:r>
              <a:rPr lang="en-US" sz="2900" b="1" spc="-1" dirty="0">
                <a:solidFill>
                  <a:schemeClr val="bg1"/>
                </a:solidFill>
                <a:uFill>
                  <a:solidFill>
                    <a:srgbClr val="FFFFFF"/>
                  </a:solidFill>
                </a:uFill>
                <a:latin typeface="sans-serif;Arial"/>
              </a:rPr>
              <a:t> </a:t>
            </a:r>
            <a:r>
              <a:rPr lang="en-US" sz="2900" b="1" spc="-1" dirty="0" err="1">
                <a:solidFill>
                  <a:schemeClr val="bg1"/>
                </a:solidFill>
                <a:uFill>
                  <a:solidFill>
                    <a:srgbClr val="FFFFFF"/>
                  </a:solidFill>
                </a:uFill>
                <a:latin typeface="sans-serif;Arial"/>
              </a:rPr>
              <a:t>revoluționari</a:t>
            </a:r>
            <a:r>
              <a:rPr lang="en-US" sz="2900" b="1" spc="-1" dirty="0">
                <a:solidFill>
                  <a:schemeClr val="bg1"/>
                </a:solidFill>
                <a:uFill>
                  <a:solidFill>
                    <a:srgbClr val="FFFFFF"/>
                  </a:solidFill>
                </a:uFill>
                <a:latin typeface="sans-serif;Arial"/>
              </a:rPr>
              <a:t>. </a:t>
            </a:r>
            <a:r>
              <a:rPr lang="en-US" sz="2900" b="1" spc="-1" dirty="0" err="1">
                <a:solidFill>
                  <a:schemeClr val="bg1"/>
                </a:solidFill>
                <a:uFill>
                  <a:solidFill>
                    <a:srgbClr val="FFFFFF"/>
                  </a:solidFill>
                </a:uFill>
                <a:latin typeface="sans-serif;Arial"/>
              </a:rPr>
              <a:t>Albii</a:t>
            </a:r>
            <a:r>
              <a:rPr lang="en-US" sz="2900" b="1" spc="-1" dirty="0">
                <a:solidFill>
                  <a:schemeClr val="bg1"/>
                </a:solidFill>
                <a:uFill>
                  <a:solidFill>
                    <a:srgbClr val="FFFFFF"/>
                  </a:solidFill>
                </a:uFill>
                <a:latin typeface="sans-serif;Arial"/>
              </a:rPr>
              <a:t> </a:t>
            </a:r>
            <a:r>
              <a:rPr lang="en-US" sz="2900" b="1" spc="-1" dirty="0" err="1">
                <a:solidFill>
                  <a:schemeClr val="bg1"/>
                </a:solidFill>
                <a:uFill>
                  <a:solidFill>
                    <a:srgbClr val="FFFFFF"/>
                  </a:solidFill>
                </a:uFill>
                <a:latin typeface="sans-serif;Arial"/>
              </a:rPr>
              <a:t>aveau</a:t>
            </a:r>
            <a:r>
              <a:rPr lang="en-US" sz="2900" b="1" spc="-1" dirty="0">
                <a:solidFill>
                  <a:schemeClr val="bg1"/>
                </a:solidFill>
                <a:uFill>
                  <a:solidFill>
                    <a:srgbClr val="FFFFFF"/>
                  </a:solidFill>
                </a:uFill>
                <a:latin typeface="sans-serif;Arial"/>
              </a:rPr>
              <a:t> </a:t>
            </a:r>
            <a:r>
              <a:rPr lang="en-US" sz="2900" b="1" spc="-1" dirty="0" err="1">
                <a:solidFill>
                  <a:schemeClr val="bg1"/>
                </a:solidFill>
                <a:uFill>
                  <a:solidFill>
                    <a:srgbClr val="FFFFFF"/>
                  </a:solidFill>
                </a:uFill>
                <a:latin typeface="sans-serif;Arial"/>
              </a:rPr>
              <a:t>sprijinul</a:t>
            </a:r>
            <a:r>
              <a:rPr lang="en-US" sz="2900" b="1" spc="-1" dirty="0">
                <a:solidFill>
                  <a:schemeClr val="bg1"/>
                </a:solidFill>
                <a:uFill>
                  <a:solidFill>
                    <a:srgbClr val="FFFFFF"/>
                  </a:solidFill>
                </a:uFill>
                <a:latin typeface="sans-serif;Arial"/>
              </a:rPr>
              <a:t> din </a:t>
            </a:r>
            <a:r>
              <a:rPr lang="en-US" sz="2900" b="1" spc="-1" dirty="0" err="1">
                <a:solidFill>
                  <a:schemeClr val="bg1"/>
                </a:solidFill>
                <a:uFill>
                  <a:solidFill>
                    <a:srgbClr val="FFFFFF"/>
                  </a:solidFill>
                </a:uFill>
                <a:latin typeface="sans-serif;Arial"/>
              </a:rPr>
              <a:t>partea</a:t>
            </a:r>
            <a:r>
              <a:rPr lang="en-US" sz="2900" b="1" spc="-1" dirty="0">
                <a:solidFill>
                  <a:schemeClr val="bg1"/>
                </a:solidFill>
                <a:uFill>
                  <a:solidFill>
                    <a:srgbClr val="FFFFFF"/>
                  </a:solidFill>
                </a:uFill>
                <a:latin typeface="sans-serif;Arial"/>
              </a:rPr>
              <a:t> </a:t>
            </a:r>
            <a:r>
              <a:rPr lang="en-US" sz="2900" b="1" spc="-1" dirty="0" err="1">
                <a:solidFill>
                  <a:schemeClr val="bg1"/>
                </a:solidFill>
                <a:uFill>
                  <a:solidFill>
                    <a:srgbClr val="FFFFFF"/>
                  </a:solidFill>
                </a:uFill>
                <a:latin typeface="sans-serif;Arial"/>
              </a:rPr>
              <a:t>unor</a:t>
            </a:r>
            <a:r>
              <a:rPr lang="en-US" sz="2900" b="1" spc="-1" dirty="0">
                <a:solidFill>
                  <a:schemeClr val="bg1"/>
                </a:solidFill>
                <a:uFill>
                  <a:solidFill>
                    <a:srgbClr val="FFFFFF"/>
                  </a:solidFill>
                </a:uFill>
                <a:latin typeface="sans-serif;Arial"/>
              </a:rPr>
              <a:t> </a:t>
            </a:r>
            <a:r>
              <a:rPr lang="en-US" sz="2900" b="1" spc="-1" dirty="0" err="1">
                <a:solidFill>
                  <a:schemeClr val="bg1"/>
                </a:solidFill>
                <a:uFill>
                  <a:solidFill>
                    <a:srgbClr val="FFFFFF"/>
                  </a:solidFill>
                </a:uFill>
                <a:latin typeface="sans-serif;Arial"/>
              </a:rPr>
              <a:t>țări</a:t>
            </a:r>
            <a:r>
              <a:rPr lang="en-US" sz="2900" b="1" spc="-1" dirty="0">
                <a:solidFill>
                  <a:schemeClr val="bg1"/>
                </a:solidFill>
                <a:uFill>
                  <a:solidFill>
                    <a:srgbClr val="FFFFFF"/>
                  </a:solidFill>
                </a:uFill>
                <a:latin typeface="sans-serif;Arial"/>
              </a:rPr>
              <a:t> </a:t>
            </a:r>
            <a:r>
              <a:rPr lang="en-US" sz="2900" b="1" spc="-1" dirty="0" err="1">
                <a:solidFill>
                  <a:schemeClr val="bg1"/>
                </a:solidFill>
                <a:uFill>
                  <a:solidFill>
                    <a:srgbClr val="FFFFFF"/>
                  </a:solidFill>
                </a:uFill>
                <a:latin typeface="sans-serif;Arial"/>
              </a:rPr>
              <a:t>precum</a:t>
            </a:r>
            <a:r>
              <a:rPr lang="en-US" sz="2900" b="1" spc="-1" dirty="0">
                <a:solidFill>
                  <a:schemeClr val="bg1"/>
                </a:solidFill>
                <a:uFill>
                  <a:solidFill>
                    <a:srgbClr val="FFFFFF"/>
                  </a:solidFill>
                </a:uFill>
                <a:latin typeface="sans-serif;Arial"/>
              </a:rPr>
              <a:t> </a:t>
            </a:r>
            <a:r>
              <a:rPr lang="en-US" sz="2900" b="1" spc="-1" dirty="0" err="1">
                <a:solidFill>
                  <a:schemeClr val="bg1"/>
                </a:solidFill>
                <a:uFill>
                  <a:solidFill>
                    <a:srgbClr val="FFFFFF"/>
                  </a:solidFill>
                </a:uFill>
                <a:latin typeface="sans-serif;Arial"/>
              </a:rPr>
              <a:t>Marea</a:t>
            </a:r>
            <a:r>
              <a:rPr lang="en-US" sz="2900" b="1" spc="-1" dirty="0">
                <a:solidFill>
                  <a:schemeClr val="bg1"/>
                </a:solidFill>
                <a:uFill>
                  <a:solidFill>
                    <a:srgbClr val="FFFFFF"/>
                  </a:solidFill>
                </a:uFill>
                <a:latin typeface="sans-serif;Arial"/>
              </a:rPr>
              <a:t> Britanie </a:t>
            </a:r>
            <a:r>
              <a:rPr lang="en-US" sz="2900" b="1" spc="-1" dirty="0" err="1">
                <a:solidFill>
                  <a:schemeClr val="bg1"/>
                </a:solidFill>
                <a:uFill>
                  <a:solidFill>
                    <a:srgbClr val="FFFFFF"/>
                  </a:solidFill>
                </a:uFill>
                <a:latin typeface="sans-serif;Arial"/>
              </a:rPr>
              <a:t>sau</a:t>
            </a:r>
            <a:r>
              <a:rPr lang="en-US" sz="2900" b="1" spc="-1" dirty="0">
                <a:solidFill>
                  <a:schemeClr val="bg1"/>
                </a:solidFill>
                <a:uFill>
                  <a:solidFill>
                    <a:srgbClr val="FFFFFF"/>
                  </a:solidFill>
                </a:uFill>
                <a:latin typeface="sans-serif;Arial"/>
              </a:rPr>
              <a:t> SUA.</a:t>
            </a:r>
            <a:endParaRPr lang="en-US" b="1" spc="-1" dirty="0">
              <a:solidFill>
                <a:schemeClr val="bg1"/>
              </a:solidFill>
              <a:uFill>
                <a:solidFill>
                  <a:srgbClr val="FFFFFF"/>
                </a:solidFill>
              </a:uFill>
              <a:latin typeface="Arial"/>
            </a:endParaRPr>
          </a:p>
        </p:txBody>
      </p:sp>
      <p:pic>
        <p:nvPicPr>
          <p:cNvPr id="48" name="Picture 47"/>
          <p:cNvPicPr/>
          <p:nvPr/>
        </p:nvPicPr>
        <p:blipFill>
          <a:blip r:embed="rId2"/>
          <a:stretch/>
        </p:blipFill>
        <p:spPr>
          <a:xfrm>
            <a:off x="4766405" y="2115332"/>
            <a:ext cx="4014377" cy="4742670"/>
          </a:xfrm>
          <a:prstGeom prst="rect">
            <a:avLst/>
          </a:prstGeom>
          <a:ln>
            <a:noFill/>
          </a:ln>
          <a:effectLst>
            <a:softEdge rad="112500"/>
          </a:effectLst>
        </p:spPr>
      </p:pic>
      <p:pic>
        <p:nvPicPr>
          <p:cNvPr id="49" name="Picture 48"/>
          <p:cNvPicPr/>
          <p:nvPr/>
        </p:nvPicPr>
        <p:blipFill>
          <a:blip r:embed="rId3"/>
          <a:stretch/>
        </p:blipFill>
        <p:spPr>
          <a:xfrm>
            <a:off x="4636800" y="966324"/>
            <a:ext cx="4230144" cy="2719804"/>
          </a:xfrm>
          <a:prstGeom prst="rect">
            <a:avLst/>
          </a:prstGeom>
          <a:ln>
            <a:noFill/>
          </a:ln>
          <a:effectLst>
            <a:softEdge rad="112500"/>
          </a:effectLst>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5000" fill="hold"/>
                                        <p:tgtEl>
                                          <p:spTgt spid="48"/>
                                        </p:tgtEl>
                                        <p:attrNameLst>
                                          <p:attrName>ppt_x</p:attrName>
                                        </p:attrNameLst>
                                      </p:cBhvr>
                                      <p:tavLst>
                                        <p:tav tm="0">
                                          <p:val>
                                            <p:strVal val="#ppt_x"/>
                                          </p:val>
                                        </p:tav>
                                        <p:tav tm="100000">
                                          <p:val>
                                            <p:strVal val="#ppt_x"/>
                                          </p:val>
                                        </p:tav>
                                      </p:tavLst>
                                    </p:anim>
                                    <p:anim calcmode="lin" valueType="num">
                                      <p:cBhvr additive="base">
                                        <p:cTn id="8" dur="50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2" fill="hold" nodeType="clickEffect">
                                  <p:stCondLst>
                                    <p:cond delay="0"/>
                                  </p:stCondLst>
                                  <p:childTnLst>
                                    <p:set>
                                      <p:cBhvr>
                                        <p:cTn id="12" dur="1" fill="hold">
                                          <p:stCondLst>
                                            <p:cond delay="0"/>
                                          </p:stCondLst>
                                        </p:cTn>
                                        <p:tgtEl>
                                          <p:spTgt spid="49"/>
                                        </p:tgtEl>
                                        <p:attrNameLst>
                                          <p:attrName>style.visibility</p:attrName>
                                        </p:attrNameLst>
                                      </p:cBhvr>
                                      <p:to>
                                        <p:strVal val="visible"/>
                                      </p:to>
                                    </p:set>
                                    <p:anim calcmode="lin" valueType="num">
                                      <p:cBhvr additive="base">
                                        <p:cTn id="13" dur="5000" fill="hold"/>
                                        <p:tgtEl>
                                          <p:spTgt spid="49"/>
                                        </p:tgtEl>
                                        <p:attrNameLst>
                                          <p:attrName>ppt_x</p:attrName>
                                        </p:attrNameLst>
                                      </p:cBhvr>
                                      <p:tavLst>
                                        <p:tav tm="0">
                                          <p:val>
                                            <p:strVal val="1+#ppt_w/2"/>
                                          </p:val>
                                        </p:tav>
                                        <p:tav tm="100000">
                                          <p:val>
                                            <p:strVal val="#ppt_x"/>
                                          </p:val>
                                        </p:tav>
                                      </p:tavLst>
                                    </p:anim>
                                    <p:anim calcmode="lin" valueType="num">
                                      <p:cBhvr additive="base">
                                        <p:cTn id="14" dur="5000" fill="hold"/>
                                        <p:tgtEl>
                                          <p:spTgt spid="4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85721" y="152400"/>
            <a:ext cx="4786346" cy="1219200"/>
          </a:xfrm>
        </p:spPr>
        <p:txBody>
          <a:bodyPr/>
          <a:lstStyle/>
          <a:p>
            <a:r>
              <a:rPr lang="en-CA" dirty="0" err="1" smtClean="0"/>
              <a:t>Desfasurare</a:t>
            </a:r>
            <a:r>
              <a:rPr lang="en-CA" dirty="0" smtClean="0"/>
              <a:t>:</a:t>
            </a:r>
            <a:endParaRPr lang="ro-RO" dirty="0"/>
          </a:p>
        </p:txBody>
      </p:sp>
      <p:sp>
        <p:nvSpPr>
          <p:cNvPr id="3" name="Content Placeholder 2"/>
          <p:cNvSpPr>
            <a:spLocks noGrp="1"/>
          </p:cNvSpPr>
          <p:nvPr>
            <p:ph idx="4294967295"/>
          </p:nvPr>
        </p:nvSpPr>
        <p:spPr>
          <a:xfrm>
            <a:off x="5" y="1500198"/>
            <a:ext cx="4829175" cy="4714875"/>
          </a:xfrm>
        </p:spPr>
        <p:txBody>
          <a:bodyPr>
            <a:normAutofit/>
          </a:bodyPr>
          <a:lstStyle/>
          <a:p>
            <a:r>
              <a:rPr lang="vi-VN" sz="1800" dirty="0">
                <a:solidFill>
                  <a:srgbClr val="002060"/>
                </a:solidFill>
              </a:rPr>
              <a:t>Totul începe în 1913, la Viena, când moștenitorul tronului Austro-Ungariei, arhiducele Franz Ferdinand, se angajează să meargă anul următor, împreună cu soția sa, să inspecteze trupele garnizoanei din Bosnia - Herțegovina. Sofiei i s-a permis, în ciuda etichetei imperiale specifice unei căsătorii morganatice, să apară alături de soțul ei, ceea ce a și făcut pe 28 iunie. </a:t>
            </a:r>
            <a:r>
              <a:rPr lang="vi-VN" sz="1800" dirty="0" smtClean="0">
                <a:solidFill>
                  <a:srgbClr val="002060"/>
                </a:solidFill>
              </a:rPr>
              <a:t>Ace</a:t>
            </a:r>
            <a:r>
              <a:rPr lang="en-CA" sz="1800" dirty="0" err="1" smtClean="0">
                <a:solidFill>
                  <a:srgbClr val="002060"/>
                </a:solidFill>
              </a:rPr>
              <a:t>sta</a:t>
            </a:r>
            <a:r>
              <a:rPr lang="vi-VN" sz="1800" dirty="0" smtClean="0">
                <a:solidFill>
                  <a:srgbClr val="002060"/>
                </a:solidFill>
              </a:rPr>
              <a:t> </a:t>
            </a:r>
            <a:r>
              <a:rPr lang="vi-VN" sz="1800" dirty="0">
                <a:solidFill>
                  <a:srgbClr val="002060"/>
                </a:solidFill>
              </a:rPr>
              <a:t>zi </a:t>
            </a:r>
            <a:r>
              <a:rPr lang="vi-VN" sz="1800" dirty="0" smtClean="0">
                <a:solidFill>
                  <a:srgbClr val="002060"/>
                </a:solidFill>
              </a:rPr>
              <a:t>reprez</a:t>
            </a:r>
            <a:r>
              <a:rPr lang="en-CA" sz="1800" dirty="0" err="1" smtClean="0">
                <a:solidFill>
                  <a:srgbClr val="002060"/>
                </a:solidFill>
              </a:rPr>
              <a:t>i</a:t>
            </a:r>
            <a:r>
              <a:rPr lang="vi-VN" sz="1800" dirty="0" smtClean="0">
                <a:solidFill>
                  <a:srgbClr val="002060"/>
                </a:solidFill>
              </a:rPr>
              <a:t>nta </a:t>
            </a:r>
            <a:r>
              <a:rPr lang="vi-VN" sz="1800" dirty="0">
                <a:solidFill>
                  <a:srgbClr val="002060"/>
                </a:solidFill>
              </a:rPr>
              <a:t>pentru </a:t>
            </a:r>
            <a:r>
              <a:rPr lang="vi-VN" sz="1800" dirty="0" smtClean="0">
                <a:solidFill>
                  <a:srgbClr val="002060"/>
                </a:solidFill>
              </a:rPr>
              <a:t>sârbi</a:t>
            </a:r>
            <a:r>
              <a:rPr lang="en-CA" sz="1800" dirty="0" err="1" smtClean="0">
                <a:solidFill>
                  <a:srgbClr val="002060"/>
                </a:solidFill>
              </a:rPr>
              <a:t>i</a:t>
            </a:r>
            <a:r>
              <a:rPr lang="vi-VN" sz="1800" dirty="0" smtClean="0">
                <a:solidFill>
                  <a:srgbClr val="002060"/>
                </a:solidFill>
              </a:rPr>
              <a:t> </a:t>
            </a:r>
            <a:r>
              <a:rPr lang="vi-VN" sz="1800" dirty="0">
                <a:solidFill>
                  <a:srgbClr val="002060"/>
                </a:solidFill>
              </a:rPr>
              <a:t>deveniți supuși ai imperiului în </a:t>
            </a:r>
            <a:r>
              <a:rPr lang="vi-VN" sz="1800" dirty="0" smtClean="0">
                <a:solidFill>
                  <a:srgbClr val="002060"/>
                </a:solidFill>
              </a:rPr>
              <a:t>1908</a:t>
            </a:r>
            <a:r>
              <a:rPr lang="en-CA" sz="1800" dirty="0" smtClean="0">
                <a:solidFill>
                  <a:srgbClr val="002060"/>
                </a:solidFill>
              </a:rPr>
              <a:t> </a:t>
            </a:r>
            <a:r>
              <a:rPr lang="vi-VN" sz="1800" dirty="0" smtClean="0">
                <a:solidFill>
                  <a:srgbClr val="002060"/>
                </a:solidFill>
              </a:rPr>
              <a:t>înfrânger</a:t>
            </a:r>
            <a:r>
              <a:rPr lang="en-CA" sz="1800" dirty="0" smtClean="0">
                <a:solidFill>
                  <a:srgbClr val="002060"/>
                </a:solidFill>
              </a:rPr>
              <a:t>ea</a:t>
            </a:r>
            <a:r>
              <a:rPr lang="vi-VN" sz="1800" dirty="0" smtClean="0">
                <a:solidFill>
                  <a:srgbClr val="002060"/>
                </a:solidFill>
              </a:rPr>
              <a:t> </a:t>
            </a:r>
            <a:r>
              <a:rPr lang="vi-VN" sz="1800" dirty="0">
                <a:solidFill>
                  <a:srgbClr val="002060"/>
                </a:solidFill>
              </a:rPr>
              <a:t>în fața Otomanilor în bătălia de la Kossovopolje și </a:t>
            </a:r>
            <a:r>
              <a:rPr lang="vi-VN" sz="1800" dirty="0" smtClean="0">
                <a:solidFill>
                  <a:srgbClr val="002060"/>
                </a:solidFill>
              </a:rPr>
              <a:t>lupt</a:t>
            </a:r>
            <a:r>
              <a:rPr lang="en-CA" sz="1800" dirty="0" smtClean="0">
                <a:solidFill>
                  <a:srgbClr val="002060"/>
                </a:solidFill>
              </a:rPr>
              <a:t>a</a:t>
            </a:r>
            <a:r>
              <a:rPr lang="vi-VN" sz="1800" dirty="0" smtClean="0">
                <a:solidFill>
                  <a:srgbClr val="002060"/>
                </a:solidFill>
              </a:rPr>
              <a:t> </a:t>
            </a:r>
            <a:r>
              <a:rPr lang="vi-VN" sz="1800" dirty="0">
                <a:solidFill>
                  <a:srgbClr val="002060"/>
                </a:solidFill>
              </a:rPr>
              <a:t>pentru independență. Aflând că arhiducele va veni la Sarajevo pe 28 iunie, câțiva sârbi decid să-l asasineze. </a:t>
            </a:r>
            <a:endParaRPr lang="ro-RO" sz="1800" dirty="0">
              <a:solidFill>
                <a:srgbClr val="002060"/>
              </a:solidFill>
            </a:endParaRPr>
          </a:p>
        </p:txBody>
      </p:sp>
      <p:pic>
        <p:nvPicPr>
          <p:cNvPr id="15362" name="Picture 2" descr="http://www.elcultural.es/blogs/que-raro-es-todo/wp-content/uploads/2014/07/alvaro.jpg"/>
          <p:cNvPicPr>
            <a:picLocks noChangeAspect="1" noChangeArrowheads="1"/>
          </p:cNvPicPr>
          <p:nvPr/>
        </p:nvPicPr>
        <p:blipFill>
          <a:blip r:embed="rId3"/>
          <a:srcRect/>
          <a:stretch>
            <a:fillRect/>
          </a:stretch>
        </p:blipFill>
        <p:spPr bwMode="auto">
          <a:xfrm>
            <a:off x="4786318" y="1000110"/>
            <a:ext cx="3786182" cy="3000396"/>
          </a:xfrm>
          <a:prstGeom prst="rect">
            <a:avLst/>
          </a:prstGeom>
          <a:noFill/>
        </p:spPr>
      </p:pic>
      <p:pic>
        <p:nvPicPr>
          <p:cNvPr id="6" name="HAVASI — The Storm (Symphonic Concert Video).mp3">
            <a:hlinkClick r:id="" action="ppaction://media"/>
          </p:cNvPr>
          <p:cNvPicPr>
            <a:picLocks noRot="1" noChangeAspect="1"/>
          </p:cNvPicPr>
          <p:nvPr>
            <a:audioFile r:link="rId1"/>
          </p:nvPr>
        </p:nvPicPr>
        <p:blipFill>
          <a:blip r:embed="rId4"/>
          <a:stretch>
            <a:fillRect/>
          </a:stretch>
        </p:blipFill>
        <p:spPr>
          <a:xfrm>
            <a:off x="8839200" y="214290"/>
            <a:ext cx="142876" cy="142876"/>
          </a:xfrm>
          <a:prstGeom prst="rect">
            <a:avLst/>
          </a:prstGeom>
        </p:spPr>
      </p:pic>
    </p:spTree>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773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CustomShape 1"/>
          <p:cNvSpPr/>
          <p:nvPr/>
        </p:nvSpPr>
        <p:spPr>
          <a:xfrm>
            <a:off x="457172" y="261274"/>
            <a:ext cx="8228763" cy="1131945"/>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en-US" sz="4300" spc="-1" dirty="0" err="1">
                <a:solidFill>
                  <a:srgbClr val="000000"/>
                </a:solidFill>
                <a:uFill>
                  <a:solidFill>
                    <a:srgbClr val="FFFFFF"/>
                  </a:solidFill>
                </a:uFill>
                <a:latin typeface="Arial"/>
              </a:rPr>
              <a:t>Iesirea</a:t>
            </a:r>
            <a:r>
              <a:rPr lang="en-US" sz="4300" spc="-1" dirty="0">
                <a:solidFill>
                  <a:srgbClr val="000000"/>
                </a:solidFill>
                <a:uFill>
                  <a:solidFill>
                    <a:srgbClr val="FFFFFF"/>
                  </a:solidFill>
                </a:uFill>
                <a:latin typeface="Arial"/>
              </a:rPr>
              <a:t> din </a:t>
            </a:r>
            <a:r>
              <a:rPr lang="en-US" sz="4300" spc="-1" dirty="0" err="1">
                <a:solidFill>
                  <a:srgbClr val="000000"/>
                </a:solidFill>
                <a:uFill>
                  <a:solidFill>
                    <a:srgbClr val="FFFFFF"/>
                  </a:solidFill>
                </a:uFill>
                <a:latin typeface="Arial"/>
              </a:rPr>
              <a:t>razboi</a:t>
            </a:r>
            <a:endParaRPr lang="en-US" sz="1600" spc="-1" dirty="0">
              <a:solidFill>
                <a:srgbClr val="000000"/>
              </a:solidFill>
              <a:uFill>
                <a:solidFill>
                  <a:srgbClr val="FFFFFF"/>
                </a:solidFill>
              </a:uFill>
              <a:latin typeface="Arial"/>
            </a:endParaRPr>
          </a:p>
        </p:txBody>
      </p:sp>
      <p:sp>
        <p:nvSpPr>
          <p:cNvPr id="51" name="CustomShape 2"/>
          <p:cNvSpPr/>
          <p:nvPr/>
        </p:nvSpPr>
        <p:spPr>
          <a:xfrm>
            <a:off x="457175" y="1654482"/>
            <a:ext cx="4015273" cy="3977158"/>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marL="391867" indent="-293574">
              <a:buClr>
                <a:srgbClr val="FFFFFF"/>
              </a:buClr>
              <a:buSzPct val="45000"/>
              <a:buFont typeface="Wingdings" charset="2"/>
              <a:buChar char=""/>
            </a:pPr>
            <a:r>
              <a:rPr lang="en-US" b="1" spc="-1" dirty="0" err="1">
                <a:solidFill>
                  <a:srgbClr val="FFFFFF"/>
                </a:solidFill>
                <a:uFill>
                  <a:solidFill>
                    <a:srgbClr val="FFFFFF"/>
                  </a:solidFill>
                </a:uFill>
                <a:latin typeface="Arial"/>
              </a:rPr>
              <a:t>Revoluția</a:t>
            </a:r>
            <a:r>
              <a:rPr lang="en-US" b="1" spc="-1" dirty="0">
                <a:solidFill>
                  <a:srgbClr val="FFFFFF"/>
                </a:solidFill>
                <a:uFill>
                  <a:solidFill>
                    <a:srgbClr val="FFFFFF"/>
                  </a:solidFill>
                </a:uFill>
                <a:latin typeface="Arial"/>
              </a:rPr>
              <a:t> </a:t>
            </a:r>
            <a:r>
              <a:rPr lang="en-US" b="1" spc="-1" dirty="0" err="1">
                <a:solidFill>
                  <a:srgbClr val="FFFFFF"/>
                </a:solidFill>
                <a:uFill>
                  <a:solidFill>
                    <a:srgbClr val="FFFFFF"/>
                  </a:solidFill>
                </a:uFill>
                <a:latin typeface="Arial"/>
              </a:rPr>
              <a:t>Bolșevică</a:t>
            </a:r>
            <a:r>
              <a:rPr lang="en-US" b="1" spc="-1" dirty="0">
                <a:solidFill>
                  <a:srgbClr val="FFFFFF"/>
                </a:solidFill>
                <a:uFill>
                  <a:solidFill>
                    <a:srgbClr val="FFFFFF"/>
                  </a:solidFill>
                </a:uFill>
                <a:latin typeface="Arial"/>
              </a:rPr>
              <a:t> din </a:t>
            </a:r>
            <a:r>
              <a:rPr lang="en-US" b="1" spc="-1" dirty="0" err="1">
                <a:solidFill>
                  <a:srgbClr val="FFFFFF"/>
                </a:solidFill>
                <a:uFill>
                  <a:solidFill>
                    <a:srgbClr val="FFFFFF"/>
                  </a:solidFill>
                </a:uFill>
                <a:latin typeface="Arial"/>
              </a:rPr>
              <a:t>Octombrie</a:t>
            </a:r>
            <a:r>
              <a:rPr lang="en-US" b="1" spc="-1" dirty="0">
                <a:solidFill>
                  <a:srgbClr val="FFFFFF"/>
                </a:solidFill>
                <a:uFill>
                  <a:solidFill>
                    <a:srgbClr val="FFFFFF"/>
                  </a:solidFill>
                </a:uFill>
                <a:latin typeface="Arial"/>
              </a:rPr>
              <a:t> a </a:t>
            </a:r>
            <a:r>
              <a:rPr lang="en-US" b="1" spc="-1" dirty="0" err="1">
                <a:solidFill>
                  <a:srgbClr val="FFFFFF"/>
                </a:solidFill>
                <a:uFill>
                  <a:solidFill>
                    <a:srgbClr val="FFFFFF"/>
                  </a:solidFill>
                </a:uFill>
                <a:latin typeface="Arial"/>
              </a:rPr>
              <a:t>fost</a:t>
            </a:r>
            <a:r>
              <a:rPr lang="en-US" b="1" spc="-1" dirty="0">
                <a:solidFill>
                  <a:srgbClr val="FFFFFF"/>
                </a:solidFill>
                <a:uFill>
                  <a:solidFill>
                    <a:srgbClr val="FFFFFF"/>
                  </a:solidFill>
                </a:uFill>
                <a:latin typeface="Arial"/>
              </a:rPr>
              <a:t> </a:t>
            </a:r>
            <a:r>
              <a:rPr lang="en-US" b="1" spc="-1" dirty="0" err="1">
                <a:solidFill>
                  <a:srgbClr val="FFFFFF"/>
                </a:solidFill>
                <a:uFill>
                  <a:solidFill>
                    <a:srgbClr val="FFFFFF"/>
                  </a:solidFill>
                </a:uFill>
                <a:latin typeface="Arial"/>
              </a:rPr>
              <a:t>urmată</a:t>
            </a:r>
            <a:r>
              <a:rPr lang="en-US" b="1" spc="-1" dirty="0">
                <a:solidFill>
                  <a:srgbClr val="FFFFFF"/>
                </a:solidFill>
                <a:uFill>
                  <a:solidFill>
                    <a:srgbClr val="FFFFFF"/>
                  </a:solidFill>
                </a:uFill>
                <a:latin typeface="Arial"/>
              </a:rPr>
              <a:t>, </a:t>
            </a:r>
            <a:r>
              <a:rPr lang="en-US" b="1" spc="-1" dirty="0" err="1">
                <a:solidFill>
                  <a:srgbClr val="FFFFFF"/>
                </a:solidFill>
                <a:uFill>
                  <a:solidFill>
                    <a:srgbClr val="FFFFFF"/>
                  </a:solidFill>
                </a:uFill>
                <a:latin typeface="Arial"/>
              </a:rPr>
              <a:t>în</a:t>
            </a:r>
            <a:r>
              <a:rPr lang="en-US" b="1" spc="-1" dirty="0">
                <a:solidFill>
                  <a:srgbClr val="FFFFFF"/>
                </a:solidFill>
                <a:uFill>
                  <a:solidFill>
                    <a:srgbClr val="FFFFFF"/>
                  </a:solidFill>
                </a:uFill>
                <a:latin typeface="Arial"/>
              </a:rPr>
              <a:t> </a:t>
            </a:r>
            <a:r>
              <a:rPr lang="en-US" b="1" spc="-1" dirty="0" err="1">
                <a:solidFill>
                  <a:srgbClr val="FFFFFF"/>
                </a:solidFill>
                <a:uFill>
                  <a:solidFill>
                    <a:srgbClr val="FFFFFF"/>
                  </a:solidFill>
                </a:uFill>
                <a:latin typeface="Arial"/>
              </a:rPr>
              <a:t>decembrie</a:t>
            </a:r>
            <a:r>
              <a:rPr lang="en-US" b="1" spc="-1" dirty="0">
                <a:solidFill>
                  <a:srgbClr val="FFFFFF"/>
                </a:solidFill>
                <a:uFill>
                  <a:solidFill>
                    <a:srgbClr val="FFFFFF"/>
                  </a:solidFill>
                </a:uFill>
                <a:latin typeface="Arial"/>
              </a:rPr>
              <a:t>, de un </a:t>
            </a:r>
            <a:r>
              <a:rPr lang="en-US" b="1" spc="-1" dirty="0" err="1">
                <a:solidFill>
                  <a:srgbClr val="FFFFFF"/>
                </a:solidFill>
                <a:uFill>
                  <a:solidFill>
                    <a:srgbClr val="FFFFFF"/>
                  </a:solidFill>
                </a:uFill>
                <a:latin typeface="Arial"/>
              </a:rPr>
              <a:t>armistițiu</a:t>
            </a:r>
            <a:r>
              <a:rPr lang="en-US" b="1" spc="-1" dirty="0">
                <a:solidFill>
                  <a:srgbClr val="FFFFFF"/>
                </a:solidFill>
                <a:uFill>
                  <a:solidFill>
                    <a:srgbClr val="FFFFFF"/>
                  </a:solidFill>
                </a:uFill>
                <a:latin typeface="Arial"/>
              </a:rPr>
              <a:t> </a:t>
            </a:r>
            <a:r>
              <a:rPr lang="en-US" b="1" spc="-1" dirty="0" err="1">
                <a:solidFill>
                  <a:srgbClr val="FFFFFF"/>
                </a:solidFill>
                <a:uFill>
                  <a:solidFill>
                    <a:srgbClr val="FFFFFF"/>
                  </a:solidFill>
                </a:uFill>
                <a:latin typeface="Arial"/>
              </a:rPr>
              <a:t>și</a:t>
            </a:r>
            <a:r>
              <a:rPr lang="en-US" b="1" spc="-1" dirty="0">
                <a:solidFill>
                  <a:srgbClr val="FFFFFF"/>
                </a:solidFill>
                <a:uFill>
                  <a:solidFill>
                    <a:srgbClr val="FFFFFF"/>
                  </a:solidFill>
                </a:uFill>
                <a:latin typeface="Arial"/>
              </a:rPr>
              <a:t> </a:t>
            </a:r>
            <a:r>
              <a:rPr lang="en-US" b="1" spc="-1" dirty="0" err="1">
                <a:solidFill>
                  <a:srgbClr val="FFFFFF"/>
                </a:solidFill>
                <a:uFill>
                  <a:solidFill>
                    <a:srgbClr val="FFFFFF"/>
                  </a:solidFill>
                </a:uFill>
                <a:latin typeface="Arial"/>
              </a:rPr>
              <a:t>negocieri</a:t>
            </a:r>
            <a:r>
              <a:rPr lang="en-US" b="1" spc="-1" dirty="0">
                <a:solidFill>
                  <a:srgbClr val="FFFFFF"/>
                </a:solidFill>
                <a:uFill>
                  <a:solidFill>
                    <a:srgbClr val="FFFFFF"/>
                  </a:solidFill>
                </a:uFill>
                <a:latin typeface="Arial"/>
              </a:rPr>
              <a:t> cu Germania. La </a:t>
            </a:r>
            <a:r>
              <a:rPr lang="en-US" b="1" spc="-1" dirty="0" err="1">
                <a:solidFill>
                  <a:srgbClr val="FFFFFF"/>
                </a:solidFill>
                <a:uFill>
                  <a:solidFill>
                    <a:srgbClr val="FFFFFF"/>
                  </a:solidFill>
                </a:uFill>
                <a:latin typeface="Arial"/>
              </a:rPr>
              <a:t>început</a:t>
            </a:r>
            <a:r>
              <a:rPr lang="en-US" b="1" spc="-1" dirty="0">
                <a:solidFill>
                  <a:srgbClr val="FFFFFF"/>
                </a:solidFill>
                <a:uFill>
                  <a:solidFill>
                    <a:srgbClr val="FFFFFF"/>
                  </a:solidFill>
                </a:uFill>
                <a:latin typeface="Arial"/>
              </a:rPr>
              <a:t>, </a:t>
            </a:r>
            <a:r>
              <a:rPr lang="en-US" b="1" spc="-1" dirty="0" err="1">
                <a:solidFill>
                  <a:srgbClr val="FFFFFF"/>
                </a:solidFill>
                <a:uFill>
                  <a:solidFill>
                    <a:srgbClr val="FFFFFF"/>
                  </a:solidFill>
                </a:uFill>
                <a:latin typeface="Arial"/>
              </a:rPr>
              <a:t>bolșevicii</a:t>
            </a:r>
            <a:r>
              <a:rPr lang="en-US" b="1" spc="-1" dirty="0">
                <a:solidFill>
                  <a:srgbClr val="FFFFFF"/>
                </a:solidFill>
                <a:uFill>
                  <a:solidFill>
                    <a:srgbClr val="FFFFFF"/>
                  </a:solidFill>
                </a:uFill>
                <a:latin typeface="Arial"/>
              </a:rPr>
              <a:t> au </a:t>
            </a:r>
            <a:r>
              <a:rPr lang="en-US" b="1" spc="-1" dirty="0" err="1">
                <a:solidFill>
                  <a:srgbClr val="FFFFFF"/>
                </a:solidFill>
                <a:uFill>
                  <a:solidFill>
                    <a:srgbClr val="FFFFFF"/>
                  </a:solidFill>
                </a:uFill>
                <a:latin typeface="Arial"/>
              </a:rPr>
              <a:t>refuzat</a:t>
            </a:r>
            <a:r>
              <a:rPr lang="en-US" b="1" spc="-1" dirty="0">
                <a:solidFill>
                  <a:srgbClr val="FFFFFF"/>
                </a:solidFill>
                <a:uFill>
                  <a:solidFill>
                    <a:srgbClr val="FFFFFF"/>
                  </a:solidFill>
                </a:uFill>
                <a:latin typeface="Arial"/>
              </a:rPr>
              <a:t> </a:t>
            </a:r>
            <a:r>
              <a:rPr lang="en-US" b="1" spc="-1" dirty="0" err="1">
                <a:solidFill>
                  <a:srgbClr val="FFFFFF"/>
                </a:solidFill>
                <a:uFill>
                  <a:solidFill>
                    <a:srgbClr val="FFFFFF"/>
                  </a:solidFill>
                </a:uFill>
                <a:latin typeface="Arial"/>
              </a:rPr>
              <a:t>termenii</a:t>
            </a:r>
            <a:r>
              <a:rPr lang="en-US" b="1" spc="-1" dirty="0">
                <a:solidFill>
                  <a:srgbClr val="FFFFFF"/>
                </a:solidFill>
                <a:uFill>
                  <a:solidFill>
                    <a:srgbClr val="FFFFFF"/>
                  </a:solidFill>
                </a:uFill>
                <a:latin typeface="Arial"/>
              </a:rPr>
              <a:t> </a:t>
            </a:r>
            <a:r>
              <a:rPr lang="en-US" b="1" spc="-1" dirty="0" err="1">
                <a:solidFill>
                  <a:srgbClr val="FFFFFF"/>
                </a:solidFill>
                <a:uFill>
                  <a:solidFill>
                    <a:srgbClr val="FFFFFF"/>
                  </a:solidFill>
                </a:uFill>
                <a:latin typeface="Arial"/>
              </a:rPr>
              <a:t>duri</a:t>
            </a:r>
            <a:r>
              <a:rPr lang="en-US" b="1" spc="-1" dirty="0">
                <a:solidFill>
                  <a:srgbClr val="FFFFFF"/>
                </a:solidFill>
                <a:uFill>
                  <a:solidFill>
                    <a:srgbClr val="FFFFFF"/>
                  </a:solidFill>
                </a:uFill>
                <a:latin typeface="Arial"/>
              </a:rPr>
              <a:t> de </a:t>
            </a:r>
            <a:r>
              <a:rPr lang="en-US" b="1" spc="-1" dirty="0" err="1">
                <a:solidFill>
                  <a:srgbClr val="FFFFFF"/>
                </a:solidFill>
                <a:uFill>
                  <a:solidFill>
                    <a:srgbClr val="FFFFFF"/>
                  </a:solidFill>
                </a:uFill>
                <a:latin typeface="Arial"/>
              </a:rPr>
              <a:t>capitulare</a:t>
            </a:r>
            <a:r>
              <a:rPr lang="en-US" b="1" spc="-1" dirty="0">
                <a:solidFill>
                  <a:srgbClr val="FFFFFF"/>
                </a:solidFill>
                <a:uFill>
                  <a:solidFill>
                    <a:srgbClr val="FFFFFF"/>
                  </a:solidFill>
                </a:uFill>
                <a:latin typeface="Arial"/>
              </a:rPr>
              <a:t> </a:t>
            </a:r>
            <a:r>
              <a:rPr lang="en-US" b="1" spc="-1" dirty="0" err="1">
                <a:solidFill>
                  <a:srgbClr val="FFFFFF"/>
                </a:solidFill>
                <a:uFill>
                  <a:solidFill>
                    <a:srgbClr val="FFFFFF"/>
                  </a:solidFill>
                </a:uFill>
                <a:latin typeface="Arial"/>
              </a:rPr>
              <a:t>propuși</a:t>
            </a:r>
            <a:r>
              <a:rPr lang="en-US" b="1" spc="-1" dirty="0">
                <a:solidFill>
                  <a:srgbClr val="FFFFFF"/>
                </a:solidFill>
                <a:uFill>
                  <a:solidFill>
                    <a:srgbClr val="FFFFFF"/>
                  </a:solidFill>
                </a:uFill>
                <a:latin typeface="Arial"/>
              </a:rPr>
              <a:t> de </a:t>
            </a:r>
            <a:r>
              <a:rPr lang="en-US" b="1" spc="-1" dirty="0" err="1">
                <a:solidFill>
                  <a:srgbClr val="FFFFFF"/>
                </a:solidFill>
                <a:uFill>
                  <a:solidFill>
                    <a:srgbClr val="FFFFFF"/>
                  </a:solidFill>
                </a:uFill>
                <a:latin typeface="Arial"/>
              </a:rPr>
              <a:t>germani</a:t>
            </a:r>
            <a:r>
              <a:rPr lang="en-US" b="1" spc="-1" dirty="0">
                <a:solidFill>
                  <a:srgbClr val="FFFFFF"/>
                </a:solidFill>
                <a:uFill>
                  <a:solidFill>
                    <a:srgbClr val="FFFFFF"/>
                  </a:solidFill>
                </a:uFill>
                <a:latin typeface="Arial"/>
              </a:rPr>
              <a:t>, </a:t>
            </a:r>
            <a:r>
              <a:rPr lang="en-US" b="1" spc="-1" dirty="0" err="1">
                <a:solidFill>
                  <a:srgbClr val="FFFFFF"/>
                </a:solidFill>
                <a:uFill>
                  <a:solidFill>
                    <a:srgbClr val="FFFFFF"/>
                  </a:solidFill>
                </a:uFill>
                <a:latin typeface="Arial"/>
              </a:rPr>
              <a:t>însă</a:t>
            </a:r>
            <a:r>
              <a:rPr lang="en-US" b="1" spc="-1" dirty="0">
                <a:solidFill>
                  <a:srgbClr val="FFFFFF"/>
                </a:solidFill>
                <a:uFill>
                  <a:solidFill>
                    <a:srgbClr val="FFFFFF"/>
                  </a:solidFill>
                </a:uFill>
                <a:latin typeface="Arial"/>
              </a:rPr>
              <a:t> </a:t>
            </a:r>
            <a:r>
              <a:rPr lang="en-US" b="1" spc="-1" dirty="0" err="1">
                <a:solidFill>
                  <a:srgbClr val="FFFFFF"/>
                </a:solidFill>
                <a:uFill>
                  <a:solidFill>
                    <a:srgbClr val="FFFFFF"/>
                  </a:solidFill>
                </a:uFill>
                <a:latin typeface="Arial"/>
              </a:rPr>
              <a:t>când</a:t>
            </a:r>
            <a:r>
              <a:rPr lang="en-US" b="1" spc="-1" dirty="0">
                <a:solidFill>
                  <a:srgbClr val="FFFFFF"/>
                </a:solidFill>
                <a:uFill>
                  <a:solidFill>
                    <a:srgbClr val="FFFFFF"/>
                  </a:solidFill>
                </a:uFill>
                <a:latin typeface="Arial"/>
              </a:rPr>
              <a:t> Germania a </a:t>
            </a:r>
            <a:r>
              <a:rPr lang="en-US" b="1" spc="-1" dirty="0" err="1">
                <a:solidFill>
                  <a:srgbClr val="FFFFFF"/>
                </a:solidFill>
                <a:uFill>
                  <a:solidFill>
                    <a:srgbClr val="FFFFFF"/>
                  </a:solidFill>
                </a:uFill>
                <a:latin typeface="Arial"/>
              </a:rPr>
              <a:t>reînceput</a:t>
            </a:r>
            <a:r>
              <a:rPr lang="en-US" b="1" spc="-1" dirty="0">
                <a:solidFill>
                  <a:srgbClr val="FFFFFF"/>
                </a:solidFill>
                <a:uFill>
                  <a:solidFill>
                    <a:srgbClr val="FFFFFF"/>
                  </a:solidFill>
                </a:uFill>
                <a:latin typeface="Arial"/>
              </a:rPr>
              <a:t> </a:t>
            </a:r>
            <a:r>
              <a:rPr lang="en-US" b="1" spc="-1" dirty="0" err="1">
                <a:solidFill>
                  <a:srgbClr val="FFFFFF"/>
                </a:solidFill>
                <a:uFill>
                  <a:solidFill>
                    <a:srgbClr val="FFFFFF"/>
                  </a:solidFill>
                </a:uFill>
                <a:latin typeface="Arial"/>
              </a:rPr>
              <a:t>războiul</a:t>
            </a:r>
            <a:r>
              <a:rPr lang="en-US" b="1" spc="-1" dirty="0">
                <a:solidFill>
                  <a:srgbClr val="FFFFFF"/>
                </a:solidFill>
                <a:uFill>
                  <a:solidFill>
                    <a:srgbClr val="FFFFFF"/>
                  </a:solidFill>
                </a:uFill>
                <a:latin typeface="Arial"/>
              </a:rPr>
              <a:t> </a:t>
            </a:r>
            <a:r>
              <a:rPr lang="en-US" b="1" spc="-1" dirty="0" err="1">
                <a:solidFill>
                  <a:srgbClr val="FFFFFF"/>
                </a:solidFill>
                <a:uFill>
                  <a:solidFill>
                    <a:srgbClr val="FFFFFF"/>
                  </a:solidFill>
                </a:uFill>
                <a:latin typeface="Arial"/>
              </a:rPr>
              <a:t>și</a:t>
            </a:r>
            <a:r>
              <a:rPr lang="en-US" b="1" spc="-1" dirty="0">
                <a:solidFill>
                  <a:srgbClr val="FFFFFF"/>
                </a:solidFill>
                <a:uFill>
                  <a:solidFill>
                    <a:srgbClr val="FFFFFF"/>
                  </a:solidFill>
                </a:uFill>
                <a:latin typeface="Arial"/>
              </a:rPr>
              <a:t> a </a:t>
            </a:r>
            <a:r>
              <a:rPr lang="en-US" b="1" spc="-1" dirty="0" err="1">
                <a:solidFill>
                  <a:srgbClr val="FFFFFF"/>
                </a:solidFill>
                <a:uFill>
                  <a:solidFill>
                    <a:srgbClr val="FFFFFF"/>
                  </a:solidFill>
                </a:uFill>
                <a:latin typeface="Arial"/>
              </a:rPr>
              <a:t>înaintat</a:t>
            </a:r>
            <a:r>
              <a:rPr lang="en-US" b="1" spc="-1" dirty="0">
                <a:solidFill>
                  <a:srgbClr val="FFFFFF"/>
                </a:solidFill>
                <a:uFill>
                  <a:solidFill>
                    <a:srgbClr val="FFFFFF"/>
                  </a:solidFill>
                </a:uFill>
                <a:latin typeface="Arial"/>
              </a:rPr>
              <a:t> rapid </a:t>
            </a:r>
            <a:r>
              <a:rPr lang="en-US" b="1" spc="-1" dirty="0" err="1">
                <a:solidFill>
                  <a:srgbClr val="FFFFFF"/>
                </a:solidFill>
                <a:uFill>
                  <a:solidFill>
                    <a:srgbClr val="FFFFFF"/>
                  </a:solidFill>
                </a:uFill>
                <a:latin typeface="Arial"/>
              </a:rPr>
              <a:t>prin</a:t>
            </a:r>
            <a:r>
              <a:rPr lang="en-US" b="1" spc="-1" dirty="0">
                <a:solidFill>
                  <a:srgbClr val="FFFFFF"/>
                </a:solidFill>
                <a:uFill>
                  <a:solidFill>
                    <a:srgbClr val="FFFFFF"/>
                  </a:solidFill>
                </a:uFill>
                <a:latin typeface="Arial"/>
              </a:rPr>
              <a:t> </a:t>
            </a:r>
            <a:r>
              <a:rPr lang="en-US" b="1" spc="-1" dirty="0" err="1">
                <a:solidFill>
                  <a:srgbClr val="FFFFFF"/>
                </a:solidFill>
                <a:uFill>
                  <a:solidFill>
                    <a:srgbClr val="FFFFFF"/>
                  </a:solidFill>
                </a:uFill>
                <a:latin typeface="Arial"/>
              </a:rPr>
              <a:t>Ucraina</a:t>
            </a:r>
            <a:r>
              <a:rPr lang="en-US" b="1" spc="-1" dirty="0">
                <a:solidFill>
                  <a:srgbClr val="FFFFFF"/>
                </a:solidFill>
                <a:uFill>
                  <a:solidFill>
                    <a:srgbClr val="FFFFFF"/>
                  </a:solidFill>
                </a:uFill>
                <a:latin typeface="Arial"/>
              </a:rPr>
              <a:t>, </a:t>
            </a:r>
            <a:r>
              <a:rPr lang="en-US" b="1" spc="-1" dirty="0" err="1">
                <a:solidFill>
                  <a:srgbClr val="FFFFFF"/>
                </a:solidFill>
                <a:uFill>
                  <a:solidFill>
                    <a:srgbClr val="FFFFFF"/>
                  </a:solidFill>
                </a:uFill>
                <a:latin typeface="Arial"/>
              </a:rPr>
              <a:t>noul</a:t>
            </a:r>
            <a:r>
              <a:rPr lang="en-US" b="1" spc="-1" dirty="0">
                <a:solidFill>
                  <a:srgbClr val="FFFFFF"/>
                </a:solidFill>
                <a:uFill>
                  <a:solidFill>
                    <a:srgbClr val="FFFFFF"/>
                  </a:solidFill>
                </a:uFill>
                <a:latin typeface="Arial"/>
              </a:rPr>
              <a:t> </a:t>
            </a:r>
            <a:r>
              <a:rPr lang="en-US" b="1" spc="-1" dirty="0" err="1">
                <a:solidFill>
                  <a:srgbClr val="FFFFFF"/>
                </a:solidFill>
                <a:uFill>
                  <a:solidFill>
                    <a:srgbClr val="FFFFFF"/>
                  </a:solidFill>
                </a:uFill>
                <a:latin typeface="Arial"/>
              </a:rPr>
              <a:t>guvern</a:t>
            </a:r>
            <a:r>
              <a:rPr lang="en-US" b="1" spc="-1" dirty="0">
                <a:solidFill>
                  <a:srgbClr val="FFFFFF"/>
                </a:solidFill>
                <a:uFill>
                  <a:solidFill>
                    <a:srgbClr val="FFFFFF"/>
                  </a:solidFill>
                </a:uFill>
                <a:latin typeface="Arial"/>
              </a:rPr>
              <a:t> a </a:t>
            </a:r>
            <a:r>
              <a:rPr lang="en-US" b="1" spc="-1" dirty="0" err="1">
                <a:solidFill>
                  <a:srgbClr val="FFFFFF"/>
                </a:solidFill>
                <a:uFill>
                  <a:solidFill>
                    <a:srgbClr val="FFFFFF"/>
                  </a:solidFill>
                </a:uFill>
                <a:latin typeface="Arial"/>
              </a:rPr>
              <a:t>fost</a:t>
            </a:r>
            <a:r>
              <a:rPr lang="en-US" b="1" spc="-1" dirty="0">
                <a:solidFill>
                  <a:srgbClr val="FFFFFF"/>
                </a:solidFill>
                <a:uFill>
                  <a:solidFill>
                    <a:srgbClr val="FFFFFF"/>
                  </a:solidFill>
                </a:uFill>
                <a:latin typeface="Arial"/>
              </a:rPr>
              <a:t> </a:t>
            </a:r>
            <a:r>
              <a:rPr lang="en-US" b="1" spc="-1" dirty="0" err="1">
                <a:solidFill>
                  <a:srgbClr val="FFFFFF"/>
                </a:solidFill>
                <a:uFill>
                  <a:solidFill>
                    <a:srgbClr val="FFFFFF"/>
                  </a:solidFill>
                </a:uFill>
                <a:latin typeface="Arial"/>
              </a:rPr>
              <a:t>nevoit</a:t>
            </a:r>
            <a:r>
              <a:rPr lang="en-US" b="1" spc="-1" dirty="0">
                <a:solidFill>
                  <a:srgbClr val="FFFFFF"/>
                </a:solidFill>
                <a:uFill>
                  <a:solidFill>
                    <a:srgbClr val="FFFFFF"/>
                  </a:solidFill>
                </a:uFill>
                <a:latin typeface="Arial"/>
              </a:rPr>
              <a:t> </a:t>
            </a:r>
            <a:r>
              <a:rPr lang="en-US" b="1" spc="-1" dirty="0" err="1">
                <a:solidFill>
                  <a:srgbClr val="FFFFFF"/>
                </a:solidFill>
                <a:uFill>
                  <a:solidFill>
                    <a:srgbClr val="FFFFFF"/>
                  </a:solidFill>
                </a:uFill>
                <a:latin typeface="Arial"/>
              </a:rPr>
              <a:t>să</a:t>
            </a:r>
            <a:r>
              <a:rPr lang="en-US" b="1" spc="-1" dirty="0">
                <a:solidFill>
                  <a:srgbClr val="FFFFFF"/>
                </a:solidFill>
                <a:uFill>
                  <a:solidFill>
                    <a:srgbClr val="FFFFFF"/>
                  </a:solidFill>
                </a:uFill>
                <a:latin typeface="Arial"/>
              </a:rPr>
              <a:t> </a:t>
            </a:r>
            <a:r>
              <a:rPr lang="en-US" b="1" spc="-1" dirty="0" err="1">
                <a:solidFill>
                  <a:srgbClr val="FFFFFF"/>
                </a:solidFill>
                <a:uFill>
                  <a:solidFill>
                    <a:srgbClr val="FFFFFF"/>
                  </a:solidFill>
                </a:uFill>
                <a:latin typeface="Arial"/>
              </a:rPr>
              <a:t>accepte</a:t>
            </a:r>
            <a:r>
              <a:rPr lang="en-US" b="1" spc="-1" dirty="0">
                <a:solidFill>
                  <a:srgbClr val="FFFFFF"/>
                </a:solidFill>
                <a:uFill>
                  <a:solidFill>
                    <a:srgbClr val="FFFFFF"/>
                  </a:solidFill>
                </a:uFill>
                <a:latin typeface="Arial"/>
              </a:rPr>
              <a:t> </a:t>
            </a:r>
            <a:r>
              <a:rPr lang="en-US" b="1" spc="-1" dirty="0" err="1">
                <a:solidFill>
                  <a:srgbClr val="FFFFFF"/>
                </a:solidFill>
                <a:uFill>
                  <a:solidFill>
                    <a:srgbClr val="FFFFFF"/>
                  </a:solidFill>
                </a:uFill>
                <a:latin typeface="Arial"/>
              </a:rPr>
              <a:t>Tratatul</a:t>
            </a:r>
            <a:r>
              <a:rPr lang="en-US" b="1" spc="-1" dirty="0">
                <a:solidFill>
                  <a:srgbClr val="FFFFFF"/>
                </a:solidFill>
                <a:uFill>
                  <a:solidFill>
                    <a:srgbClr val="FFFFFF"/>
                  </a:solidFill>
                </a:uFill>
                <a:latin typeface="Arial"/>
              </a:rPr>
              <a:t> de la </a:t>
            </a:r>
            <a:r>
              <a:rPr lang="en-US" b="1" i="1" u="sng" spc="-1" dirty="0">
                <a:solidFill>
                  <a:srgbClr val="FFFFFF"/>
                </a:solidFill>
                <a:uFill>
                  <a:solidFill>
                    <a:srgbClr val="FFFFFF"/>
                  </a:solidFill>
                </a:uFill>
                <a:latin typeface="Arial"/>
              </a:rPr>
              <a:t>Brest-Litovsk </a:t>
            </a:r>
            <a:r>
              <a:rPr lang="en-US" b="1" spc="-1" dirty="0">
                <a:solidFill>
                  <a:srgbClr val="FFFFFF"/>
                </a:solidFill>
                <a:uFill>
                  <a:solidFill>
                    <a:srgbClr val="FFFFFF"/>
                  </a:solidFill>
                </a:uFill>
                <a:latin typeface="Arial"/>
              </a:rPr>
              <a:t>(3 </a:t>
            </a:r>
            <a:r>
              <a:rPr lang="en-US" b="1" spc="-1" dirty="0" err="1">
                <a:solidFill>
                  <a:srgbClr val="FFFFFF"/>
                </a:solidFill>
                <a:uFill>
                  <a:solidFill>
                    <a:srgbClr val="FFFFFF"/>
                  </a:solidFill>
                </a:uFill>
                <a:latin typeface="Arial"/>
              </a:rPr>
              <a:t>martie</a:t>
            </a:r>
            <a:r>
              <a:rPr lang="en-US" b="1" spc="-1" dirty="0">
                <a:solidFill>
                  <a:srgbClr val="FFFFFF"/>
                </a:solidFill>
                <a:uFill>
                  <a:solidFill>
                    <a:srgbClr val="FFFFFF"/>
                  </a:solidFill>
                </a:uFill>
                <a:latin typeface="Arial"/>
              </a:rPr>
              <a:t> 1918), care a </a:t>
            </a:r>
            <a:r>
              <a:rPr lang="en-US" b="1" spc="-1" dirty="0" err="1">
                <a:solidFill>
                  <a:srgbClr val="FFFFFF"/>
                </a:solidFill>
                <a:uFill>
                  <a:solidFill>
                    <a:srgbClr val="FFFFFF"/>
                  </a:solidFill>
                </a:uFill>
                <a:latin typeface="Arial"/>
              </a:rPr>
              <a:t>însemnat</a:t>
            </a:r>
            <a:r>
              <a:rPr lang="en-US" b="1" spc="-1" dirty="0">
                <a:solidFill>
                  <a:srgbClr val="FFFFFF"/>
                </a:solidFill>
                <a:uFill>
                  <a:solidFill>
                    <a:srgbClr val="FFFFFF"/>
                  </a:solidFill>
                </a:uFill>
                <a:latin typeface="Arial"/>
              </a:rPr>
              <a:t> </a:t>
            </a:r>
            <a:r>
              <a:rPr lang="en-US" b="1" spc="-1" dirty="0" err="1">
                <a:solidFill>
                  <a:srgbClr val="FFFFFF"/>
                </a:solidFill>
                <a:uFill>
                  <a:solidFill>
                    <a:srgbClr val="FFFFFF"/>
                  </a:solidFill>
                </a:uFill>
                <a:latin typeface="Arial"/>
              </a:rPr>
              <a:t>terminarea</a:t>
            </a:r>
            <a:r>
              <a:rPr lang="en-US" b="1" spc="-1" dirty="0">
                <a:solidFill>
                  <a:srgbClr val="FFFFFF"/>
                </a:solidFill>
                <a:uFill>
                  <a:solidFill>
                    <a:srgbClr val="FFFFFF"/>
                  </a:solidFill>
                </a:uFill>
                <a:latin typeface="Arial"/>
              </a:rPr>
              <a:t> </a:t>
            </a:r>
            <a:r>
              <a:rPr lang="en-US" b="1" spc="-1" dirty="0" err="1">
                <a:solidFill>
                  <a:srgbClr val="FFFFFF"/>
                </a:solidFill>
                <a:uFill>
                  <a:solidFill>
                    <a:srgbClr val="FFFFFF"/>
                  </a:solidFill>
                </a:uFill>
                <a:latin typeface="Arial"/>
              </a:rPr>
              <a:t>participării</a:t>
            </a:r>
            <a:r>
              <a:rPr lang="en-US" b="1" spc="-1" dirty="0">
                <a:solidFill>
                  <a:srgbClr val="FFFFFF"/>
                </a:solidFill>
                <a:uFill>
                  <a:solidFill>
                    <a:srgbClr val="FFFFFF"/>
                  </a:solidFill>
                </a:uFill>
                <a:latin typeface="Arial"/>
              </a:rPr>
              <a:t> </a:t>
            </a:r>
            <a:r>
              <a:rPr lang="en-US" b="1" spc="-1" dirty="0" err="1">
                <a:solidFill>
                  <a:srgbClr val="FFFFFF"/>
                </a:solidFill>
                <a:uFill>
                  <a:solidFill>
                    <a:srgbClr val="FFFFFF"/>
                  </a:solidFill>
                </a:uFill>
                <a:latin typeface="Arial"/>
              </a:rPr>
              <a:t>Rusiei</a:t>
            </a:r>
            <a:r>
              <a:rPr lang="en-US" b="1" spc="-1" dirty="0">
                <a:solidFill>
                  <a:srgbClr val="FFFFFF"/>
                </a:solidFill>
                <a:uFill>
                  <a:solidFill>
                    <a:srgbClr val="FFFFFF"/>
                  </a:solidFill>
                </a:uFill>
                <a:latin typeface="Arial"/>
              </a:rPr>
              <a:t> la </a:t>
            </a:r>
            <a:r>
              <a:rPr lang="en-US" b="1" spc="-1" dirty="0" err="1">
                <a:solidFill>
                  <a:srgbClr val="FFFFFF"/>
                </a:solidFill>
                <a:uFill>
                  <a:solidFill>
                    <a:srgbClr val="FFFFFF"/>
                  </a:solidFill>
                </a:uFill>
                <a:latin typeface="Arial"/>
              </a:rPr>
              <a:t>război</a:t>
            </a:r>
            <a:r>
              <a:rPr lang="en-US" b="1" spc="-1" dirty="0">
                <a:solidFill>
                  <a:srgbClr val="FFFFFF"/>
                </a:solidFill>
                <a:uFill>
                  <a:solidFill>
                    <a:srgbClr val="FFFFFF"/>
                  </a:solidFill>
                </a:uFill>
                <a:latin typeface="Arial"/>
              </a:rPr>
              <a:t> </a:t>
            </a:r>
            <a:r>
              <a:rPr lang="en-US" b="1" spc="-1" dirty="0" err="1">
                <a:solidFill>
                  <a:srgbClr val="FFFFFF"/>
                </a:solidFill>
                <a:uFill>
                  <a:solidFill>
                    <a:srgbClr val="FFFFFF"/>
                  </a:solidFill>
                </a:uFill>
                <a:latin typeface="Arial"/>
              </a:rPr>
              <a:t>și</a:t>
            </a:r>
            <a:r>
              <a:rPr lang="en-US" b="1" spc="-1" dirty="0">
                <a:solidFill>
                  <a:srgbClr val="FFFFFF"/>
                </a:solidFill>
                <a:uFill>
                  <a:solidFill>
                    <a:srgbClr val="FFFFFF"/>
                  </a:solidFill>
                </a:uFill>
                <a:latin typeface="Arial"/>
              </a:rPr>
              <a:t> </a:t>
            </a:r>
            <a:r>
              <a:rPr lang="en-US" b="1" spc="-1" dirty="0" err="1">
                <a:solidFill>
                  <a:srgbClr val="FFFFFF"/>
                </a:solidFill>
                <a:uFill>
                  <a:solidFill>
                    <a:srgbClr val="FFFFFF"/>
                  </a:solidFill>
                </a:uFill>
                <a:latin typeface="Arial"/>
              </a:rPr>
              <a:t>cedarea</a:t>
            </a:r>
            <a:r>
              <a:rPr lang="en-US" b="1" spc="-1" dirty="0">
                <a:solidFill>
                  <a:srgbClr val="FFFFFF"/>
                </a:solidFill>
                <a:uFill>
                  <a:solidFill>
                    <a:srgbClr val="FFFFFF"/>
                  </a:solidFill>
                </a:uFill>
                <a:latin typeface="Arial"/>
              </a:rPr>
              <a:t> </a:t>
            </a:r>
            <a:r>
              <a:rPr lang="en-US" b="1" spc="-1" dirty="0" err="1">
                <a:solidFill>
                  <a:srgbClr val="FFFFFF"/>
                </a:solidFill>
                <a:uFill>
                  <a:solidFill>
                    <a:srgbClr val="FFFFFF"/>
                  </a:solidFill>
                </a:uFill>
                <a:latin typeface="Arial"/>
              </a:rPr>
              <a:t>către</a:t>
            </a:r>
            <a:r>
              <a:rPr lang="en-US" b="1" spc="-1" dirty="0">
                <a:solidFill>
                  <a:srgbClr val="FFFFFF"/>
                </a:solidFill>
                <a:uFill>
                  <a:solidFill>
                    <a:srgbClr val="FFFFFF"/>
                  </a:solidFill>
                </a:uFill>
                <a:latin typeface="Arial"/>
              </a:rPr>
              <a:t> </a:t>
            </a:r>
            <a:r>
              <a:rPr lang="en-US" b="1" spc="-1" dirty="0" err="1">
                <a:solidFill>
                  <a:srgbClr val="FFFFFF"/>
                </a:solidFill>
                <a:uFill>
                  <a:solidFill>
                    <a:srgbClr val="FFFFFF"/>
                  </a:solidFill>
                </a:uFill>
                <a:latin typeface="Arial"/>
              </a:rPr>
              <a:t>Puterile</a:t>
            </a:r>
            <a:r>
              <a:rPr lang="en-US" b="1" spc="-1" dirty="0">
                <a:solidFill>
                  <a:srgbClr val="FFFFFF"/>
                </a:solidFill>
                <a:uFill>
                  <a:solidFill>
                    <a:srgbClr val="FFFFFF"/>
                  </a:solidFill>
                </a:uFill>
                <a:latin typeface="Arial"/>
              </a:rPr>
              <a:t> </a:t>
            </a:r>
            <a:r>
              <a:rPr lang="en-US" b="1" spc="-1" dirty="0" err="1">
                <a:solidFill>
                  <a:srgbClr val="FFFFFF"/>
                </a:solidFill>
                <a:uFill>
                  <a:solidFill>
                    <a:srgbClr val="FFFFFF"/>
                  </a:solidFill>
                </a:uFill>
                <a:latin typeface="Arial"/>
              </a:rPr>
              <a:t>Centrale</a:t>
            </a:r>
            <a:r>
              <a:rPr lang="en-US" b="1" spc="-1" dirty="0">
                <a:solidFill>
                  <a:srgbClr val="FFFFFF"/>
                </a:solidFill>
                <a:uFill>
                  <a:solidFill>
                    <a:srgbClr val="FFFFFF"/>
                  </a:solidFill>
                </a:uFill>
                <a:latin typeface="Arial"/>
              </a:rPr>
              <a:t> a </a:t>
            </a:r>
            <a:r>
              <a:rPr lang="en-US" b="1" spc="-1" dirty="0" err="1">
                <a:solidFill>
                  <a:srgbClr val="FFFFFF"/>
                </a:solidFill>
                <a:uFill>
                  <a:solidFill>
                    <a:srgbClr val="FFFFFF"/>
                  </a:solidFill>
                </a:uFill>
                <a:latin typeface="Arial"/>
              </a:rPr>
              <a:t>unor</a:t>
            </a:r>
            <a:r>
              <a:rPr lang="en-US" b="1" spc="-1" dirty="0">
                <a:solidFill>
                  <a:srgbClr val="FFFFFF"/>
                </a:solidFill>
                <a:uFill>
                  <a:solidFill>
                    <a:srgbClr val="FFFFFF"/>
                  </a:solidFill>
                </a:uFill>
                <a:latin typeface="Arial"/>
              </a:rPr>
              <a:t> </a:t>
            </a:r>
            <a:r>
              <a:rPr lang="en-US" b="1" spc="-1" dirty="0" err="1">
                <a:solidFill>
                  <a:srgbClr val="FFFFFF"/>
                </a:solidFill>
                <a:uFill>
                  <a:solidFill>
                    <a:srgbClr val="FFFFFF"/>
                  </a:solidFill>
                </a:uFill>
                <a:latin typeface="Arial"/>
              </a:rPr>
              <a:t>teritorii</a:t>
            </a:r>
            <a:r>
              <a:rPr lang="en-US" b="1" spc="-1" dirty="0">
                <a:solidFill>
                  <a:srgbClr val="FFFFFF"/>
                </a:solidFill>
                <a:uFill>
                  <a:solidFill>
                    <a:srgbClr val="FFFFFF"/>
                  </a:solidFill>
                </a:uFill>
                <a:latin typeface="Arial"/>
              </a:rPr>
              <a:t> </a:t>
            </a:r>
            <a:r>
              <a:rPr lang="en-US" b="1" spc="-1" dirty="0" err="1">
                <a:solidFill>
                  <a:srgbClr val="FFFFFF"/>
                </a:solidFill>
                <a:uFill>
                  <a:solidFill>
                    <a:srgbClr val="FFFFFF"/>
                  </a:solidFill>
                </a:uFill>
                <a:latin typeface="Arial"/>
              </a:rPr>
              <a:t>întinse</a:t>
            </a:r>
            <a:r>
              <a:rPr lang="en-US" b="1" spc="-1" dirty="0">
                <a:solidFill>
                  <a:srgbClr val="FFFFFF"/>
                </a:solidFill>
                <a:uFill>
                  <a:solidFill>
                    <a:srgbClr val="FFFFFF"/>
                  </a:solidFill>
                </a:uFill>
                <a:latin typeface="Arial"/>
              </a:rPr>
              <a:t>, care au </a:t>
            </a:r>
            <a:r>
              <a:rPr lang="en-US" b="1" spc="-1" dirty="0" err="1">
                <a:solidFill>
                  <a:srgbClr val="FFFFFF"/>
                </a:solidFill>
                <a:uFill>
                  <a:solidFill>
                    <a:srgbClr val="FFFFFF"/>
                  </a:solidFill>
                </a:uFill>
                <a:latin typeface="Arial"/>
              </a:rPr>
              <a:t>inclus</a:t>
            </a:r>
            <a:r>
              <a:rPr lang="en-US" b="1" spc="-1" dirty="0">
                <a:solidFill>
                  <a:srgbClr val="FFFFFF"/>
                </a:solidFill>
                <a:uFill>
                  <a:solidFill>
                    <a:srgbClr val="FFFFFF"/>
                  </a:solidFill>
                </a:uFill>
                <a:latin typeface="Arial"/>
              </a:rPr>
              <a:t> </a:t>
            </a:r>
            <a:r>
              <a:rPr lang="en-US" b="1" spc="-1" dirty="0" err="1">
                <a:solidFill>
                  <a:srgbClr val="FFFFFF"/>
                </a:solidFill>
                <a:uFill>
                  <a:solidFill>
                    <a:srgbClr val="FFFFFF"/>
                  </a:solidFill>
                </a:uFill>
                <a:latin typeface="Arial"/>
              </a:rPr>
              <a:t>Finlanda</a:t>
            </a:r>
            <a:r>
              <a:rPr lang="en-US" b="1" spc="-1" dirty="0">
                <a:solidFill>
                  <a:srgbClr val="FFFFFF"/>
                </a:solidFill>
                <a:uFill>
                  <a:solidFill>
                    <a:srgbClr val="FFFFFF"/>
                  </a:solidFill>
                </a:uFill>
                <a:latin typeface="Arial"/>
              </a:rPr>
              <a:t>, </a:t>
            </a:r>
            <a:r>
              <a:rPr lang="en-US" b="1" spc="-1" dirty="0" err="1">
                <a:solidFill>
                  <a:srgbClr val="FFFFFF"/>
                </a:solidFill>
                <a:uFill>
                  <a:solidFill>
                    <a:srgbClr val="FFFFFF"/>
                  </a:solidFill>
                </a:uFill>
                <a:latin typeface="Arial"/>
              </a:rPr>
              <a:t>Statele</a:t>
            </a:r>
            <a:r>
              <a:rPr lang="en-US" b="1" spc="-1" dirty="0">
                <a:solidFill>
                  <a:srgbClr val="FFFFFF"/>
                </a:solidFill>
                <a:uFill>
                  <a:solidFill>
                    <a:srgbClr val="FFFFFF"/>
                  </a:solidFill>
                </a:uFill>
                <a:latin typeface="Arial"/>
              </a:rPr>
              <a:t> </a:t>
            </a:r>
            <a:r>
              <a:rPr lang="en-US" b="1" spc="-1" dirty="0" err="1">
                <a:solidFill>
                  <a:srgbClr val="FFFFFF"/>
                </a:solidFill>
                <a:uFill>
                  <a:solidFill>
                    <a:srgbClr val="FFFFFF"/>
                  </a:solidFill>
                </a:uFill>
                <a:latin typeface="Arial"/>
              </a:rPr>
              <a:t>baltice</a:t>
            </a:r>
            <a:r>
              <a:rPr lang="en-US" b="1" spc="-1" dirty="0">
                <a:solidFill>
                  <a:srgbClr val="FFFFFF"/>
                </a:solidFill>
                <a:uFill>
                  <a:solidFill>
                    <a:srgbClr val="FFFFFF"/>
                  </a:solidFill>
                </a:uFill>
                <a:latin typeface="Arial"/>
              </a:rPr>
              <a:t>, </a:t>
            </a:r>
            <a:r>
              <a:rPr lang="en-US" b="1" spc="-1" dirty="0" err="1">
                <a:solidFill>
                  <a:srgbClr val="FFFFFF"/>
                </a:solidFill>
                <a:uFill>
                  <a:solidFill>
                    <a:srgbClr val="FFFFFF"/>
                  </a:solidFill>
                </a:uFill>
                <a:latin typeface="Arial"/>
              </a:rPr>
              <a:t>Polonia</a:t>
            </a:r>
            <a:r>
              <a:rPr lang="en-US" b="1" spc="-1" dirty="0">
                <a:solidFill>
                  <a:srgbClr val="FFFFFF"/>
                </a:solidFill>
                <a:uFill>
                  <a:solidFill>
                    <a:srgbClr val="FFFFFF"/>
                  </a:solidFill>
                </a:uFill>
                <a:latin typeface="Arial"/>
              </a:rPr>
              <a:t> </a:t>
            </a:r>
            <a:r>
              <a:rPr lang="en-US" b="1" spc="-1" dirty="0" err="1">
                <a:solidFill>
                  <a:srgbClr val="FFFFFF"/>
                </a:solidFill>
                <a:uFill>
                  <a:solidFill>
                    <a:srgbClr val="FFFFFF"/>
                  </a:solidFill>
                </a:uFill>
                <a:latin typeface="Arial"/>
              </a:rPr>
              <a:t>și</a:t>
            </a:r>
            <a:r>
              <a:rPr lang="en-US" b="1" spc="-1" dirty="0">
                <a:solidFill>
                  <a:srgbClr val="FFFFFF"/>
                </a:solidFill>
                <a:uFill>
                  <a:solidFill>
                    <a:srgbClr val="FFFFFF"/>
                  </a:solidFill>
                </a:uFill>
                <a:latin typeface="Arial"/>
              </a:rPr>
              <a:t> </a:t>
            </a:r>
            <a:r>
              <a:rPr lang="en-US" b="1" spc="-1" dirty="0" err="1">
                <a:solidFill>
                  <a:srgbClr val="FFFFFF"/>
                </a:solidFill>
                <a:uFill>
                  <a:solidFill>
                    <a:srgbClr val="FFFFFF"/>
                  </a:solidFill>
                </a:uFill>
                <a:latin typeface="Arial"/>
              </a:rPr>
              <a:t>Ucraina</a:t>
            </a:r>
            <a:endParaRPr lang="en-US" sz="1600" b="1" spc="-1" dirty="0">
              <a:solidFill>
                <a:srgbClr val="000000"/>
              </a:solidFill>
              <a:uFill>
                <a:solidFill>
                  <a:srgbClr val="FFFFFF"/>
                </a:solidFill>
              </a:uFill>
              <a:latin typeface="Arial"/>
            </a:endParaRPr>
          </a:p>
        </p:txBody>
      </p:sp>
      <p:pic>
        <p:nvPicPr>
          <p:cNvPr id="52" name="Picture 51"/>
          <p:cNvPicPr/>
          <p:nvPr/>
        </p:nvPicPr>
        <p:blipFill>
          <a:blip r:embed="rId2"/>
          <a:stretch/>
        </p:blipFill>
        <p:spPr>
          <a:xfrm>
            <a:off x="5011581" y="1259967"/>
            <a:ext cx="3968250" cy="2658732"/>
          </a:xfrm>
          <a:prstGeom prst="rect">
            <a:avLst/>
          </a:prstGeom>
          <a:ln>
            <a:noFill/>
          </a:ln>
          <a:effectLst>
            <a:softEdge rad="112500"/>
          </a:effectLst>
        </p:spPr>
      </p:pic>
      <p:pic>
        <p:nvPicPr>
          <p:cNvPr id="53" name="Picture 52"/>
          <p:cNvPicPr/>
          <p:nvPr/>
        </p:nvPicPr>
        <p:blipFill>
          <a:blip r:embed="rId3" cstate="print"/>
          <a:stretch/>
        </p:blipFill>
        <p:spPr>
          <a:xfrm>
            <a:off x="4571720" y="4308315"/>
            <a:ext cx="4489099" cy="1896482"/>
          </a:xfrm>
          <a:prstGeom prst="rect">
            <a:avLst/>
          </a:prstGeom>
          <a:ln>
            <a:noFill/>
          </a:ln>
          <a:effectLst>
            <a:softEdge rad="112500"/>
          </a:effectLst>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p:cTn id="7" dur="1000" fill="hold"/>
                                        <p:tgtEl>
                                          <p:spTgt spid="52"/>
                                        </p:tgtEl>
                                        <p:attrNameLst>
                                          <p:attrName>ppt_w</p:attrName>
                                        </p:attrNameLst>
                                      </p:cBhvr>
                                      <p:tavLst>
                                        <p:tav tm="0">
                                          <p:val>
                                            <p:strVal val="#ppt_w+.3"/>
                                          </p:val>
                                        </p:tav>
                                        <p:tav tm="100000">
                                          <p:val>
                                            <p:strVal val="#ppt_w"/>
                                          </p:val>
                                        </p:tav>
                                      </p:tavLst>
                                    </p:anim>
                                    <p:anim calcmode="lin" valueType="num">
                                      <p:cBhvr>
                                        <p:cTn id="8" dur="1000" fill="hold"/>
                                        <p:tgtEl>
                                          <p:spTgt spid="52"/>
                                        </p:tgtEl>
                                        <p:attrNameLst>
                                          <p:attrName>ppt_h</p:attrName>
                                        </p:attrNameLst>
                                      </p:cBhvr>
                                      <p:tavLst>
                                        <p:tav tm="0">
                                          <p:val>
                                            <p:strVal val="#ppt_h"/>
                                          </p:val>
                                        </p:tav>
                                        <p:tav tm="100000">
                                          <p:val>
                                            <p:strVal val="#ppt_h"/>
                                          </p:val>
                                        </p:tav>
                                      </p:tavLst>
                                    </p:anim>
                                    <p:animEffect transition="in" filter="fade">
                                      <p:cBhvr>
                                        <p:cTn id="9" dur="1000"/>
                                        <p:tgtEl>
                                          <p:spTgt spid="52"/>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53"/>
                                        </p:tgtEl>
                                        <p:attrNameLst>
                                          <p:attrName>style.visibility</p:attrName>
                                        </p:attrNameLst>
                                      </p:cBhvr>
                                      <p:to>
                                        <p:strVal val="visible"/>
                                      </p:to>
                                    </p:set>
                                    <p:anim calcmode="lin" valueType="num">
                                      <p:cBhvr>
                                        <p:cTn id="14" dur="1000" fill="hold"/>
                                        <p:tgtEl>
                                          <p:spTgt spid="53"/>
                                        </p:tgtEl>
                                        <p:attrNameLst>
                                          <p:attrName>ppt_w</p:attrName>
                                        </p:attrNameLst>
                                      </p:cBhvr>
                                      <p:tavLst>
                                        <p:tav tm="0">
                                          <p:val>
                                            <p:strVal val="#ppt_w*0.70"/>
                                          </p:val>
                                        </p:tav>
                                        <p:tav tm="100000">
                                          <p:val>
                                            <p:strVal val="#ppt_w"/>
                                          </p:val>
                                        </p:tav>
                                      </p:tavLst>
                                    </p:anim>
                                    <p:anim calcmode="lin" valueType="num">
                                      <p:cBhvr>
                                        <p:cTn id="15" dur="1000" fill="hold"/>
                                        <p:tgtEl>
                                          <p:spTgt spid="53"/>
                                        </p:tgtEl>
                                        <p:attrNameLst>
                                          <p:attrName>ppt_h</p:attrName>
                                        </p:attrNameLst>
                                      </p:cBhvr>
                                      <p:tavLst>
                                        <p:tav tm="0">
                                          <p:val>
                                            <p:strVal val="#ppt_h"/>
                                          </p:val>
                                        </p:tav>
                                        <p:tav tm="100000">
                                          <p:val>
                                            <p:strVal val="#ppt_h"/>
                                          </p:val>
                                        </p:tav>
                                      </p:tavLst>
                                    </p:anim>
                                    <p:animEffect transition="in" filter="fade">
                                      <p:cBhvr>
                                        <p:cTn id="16" dur="1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41166" y="3810000"/>
            <a:ext cx="4502834" cy="1524000"/>
          </a:xfrm>
        </p:spPr>
        <p:txBody>
          <a:bodyPr/>
          <a:lstStyle/>
          <a:p>
            <a:r>
              <a:rPr lang="en-CA" dirty="0" err="1" smtClean="0"/>
              <a:t>Buica</a:t>
            </a:r>
            <a:r>
              <a:rPr lang="en-CA" dirty="0" smtClean="0"/>
              <a:t> </a:t>
            </a:r>
            <a:r>
              <a:rPr lang="en-CA" dirty="0" err="1" smtClean="0"/>
              <a:t>Madalina</a:t>
            </a:r>
            <a:endParaRPr lang="ro-RO" dirty="0"/>
          </a:p>
        </p:txBody>
      </p:sp>
      <p:sp>
        <p:nvSpPr>
          <p:cNvPr id="2" name="Title 1"/>
          <p:cNvSpPr>
            <a:spLocks noGrp="1"/>
          </p:cNvSpPr>
          <p:nvPr>
            <p:ph type="ctrTitle"/>
          </p:nvPr>
        </p:nvSpPr>
        <p:spPr/>
        <p:txBody>
          <a:bodyPr>
            <a:normAutofit/>
          </a:bodyPr>
          <a:lstStyle/>
          <a:p>
            <a:pPr algn="ctr"/>
            <a:r>
              <a:rPr lang="en-CA" sz="6000" dirty="0" err="1" smtClean="0"/>
              <a:t>Armele</a:t>
            </a:r>
            <a:r>
              <a:rPr lang="en-CA" sz="6000" dirty="0" smtClean="0"/>
              <a:t> </a:t>
            </a:r>
            <a:r>
              <a:rPr lang="en-CA" sz="6000" dirty="0" err="1" smtClean="0"/>
              <a:t>chimice</a:t>
            </a:r>
            <a:r>
              <a:rPr lang="en-CA" sz="6000" dirty="0" smtClean="0"/>
              <a:t> in </a:t>
            </a:r>
            <a:r>
              <a:rPr lang="en-CA" sz="6000" dirty="0" err="1" smtClean="0"/>
              <a:t>Primul</a:t>
            </a:r>
            <a:r>
              <a:rPr lang="en-CA" sz="6000" dirty="0" smtClean="0"/>
              <a:t> </a:t>
            </a:r>
            <a:r>
              <a:rPr lang="en-CA" sz="6000" dirty="0" err="1" smtClean="0"/>
              <a:t>Razboi</a:t>
            </a:r>
            <a:r>
              <a:rPr lang="en-CA" sz="6000" dirty="0" smtClean="0"/>
              <a:t> </a:t>
            </a:r>
            <a:r>
              <a:rPr lang="en-CA" sz="6000" dirty="0" err="1" smtClean="0"/>
              <a:t>Mondial</a:t>
            </a:r>
            <a:endParaRPr lang="ro-RO" sz="6000" dirty="0"/>
          </a:p>
        </p:txBody>
      </p:sp>
      <p:pic>
        <p:nvPicPr>
          <p:cNvPr id="5" name="madabuica.wav">
            <a:hlinkClick r:id="" action="ppaction://media"/>
          </p:cNvPr>
          <p:cNvPicPr>
            <a:picLocks noRot="1" noChangeAspect="1"/>
          </p:cNvPicPr>
          <p:nvPr>
            <a:audioFile r:link="rId1"/>
          </p:nvPr>
        </p:nvPicPr>
        <p:blipFill>
          <a:blip r:embed="rId3"/>
          <a:stretch>
            <a:fillRect/>
          </a:stretch>
        </p:blipFill>
        <p:spPr>
          <a:xfrm>
            <a:off x="8839200" y="0"/>
            <a:ext cx="304800" cy="304800"/>
          </a:xfrm>
          <a:prstGeom prst="rect">
            <a:avLst/>
          </a:prstGeom>
        </p:spPr>
      </p:pic>
    </p:spTree>
  </p:cSld>
  <p:clrMapOvr>
    <a:masterClrMapping/>
  </p:clrMapOvr>
  <p:transition>
    <p:diamon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533400"/>
            <a:ext cx="9144000" cy="2743200"/>
          </a:xfrm>
        </p:spPr>
        <p:txBody>
          <a:bodyPr>
            <a:normAutofit fontScale="62500" lnSpcReduction="20000"/>
          </a:bodyPr>
          <a:lstStyle/>
          <a:p>
            <a:r>
              <a:rPr lang="ro-RO" sz="3800" b="1" dirty="0" smtClean="0">
                <a:solidFill>
                  <a:schemeClr val="tx2">
                    <a:lumMod val="25000"/>
                  </a:schemeClr>
                </a:solidFill>
              </a:rPr>
              <a:t>Utilizarea armelor chimice este interzisa intr-un conflict armat, si acum, asa cum era si in urma cu 100 de ani. Germanii au fost primii care au utilizat un gaz toxic drept arma pentru distrugerea inamicului, fiind stigmatizati pentru introducerea acestuia pe campul de lupta.</a:t>
            </a:r>
            <a:r>
              <a:rPr lang="ro-RO" sz="3800" b="1" dirty="0" smtClean="0"/>
              <a:t/>
            </a:r>
            <a:br>
              <a:rPr lang="ro-RO" sz="3800" b="1" dirty="0" smtClean="0"/>
            </a:br>
            <a:r>
              <a:rPr lang="ro-RO" sz="3800" dirty="0" smtClean="0">
                <a:solidFill>
                  <a:schemeClr val="tx2">
                    <a:lumMod val="25000"/>
                  </a:schemeClr>
                </a:solidFill>
              </a:rPr>
              <a:t>Armele chimice au fost folosite pentru prima dată în timpul Primului Război Mondial, un conflict care a mai fost cunoscut şi sub denumirea de „Războiul chimiştilor”. </a:t>
            </a:r>
          </a:p>
          <a:p>
            <a:endParaRPr lang="ro-RO" dirty="0"/>
          </a:p>
        </p:txBody>
      </p:sp>
      <p:pic>
        <p:nvPicPr>
          <p:cNvPr id="4" name="Picture 3" descr="arme-chimice-primul-RM.jpg"/>
          <p:cNvPicPr>
            <a:picLocks noChangeAspect="1"/>
          </p:cNvPicPr>
          <p:nvPr/>
        </p:nvPicPr>
        <p:blipFill>
          <a:blip r:embed="rId2"/>
          <a:stretch>
            <a:fillRect/>
          </a:stretch>
        </p:blipFill>
        <p:spPr>
          <a:xfrm>
            <a:off x="2438400" y="3124206"/>
            <a:ext cx="4501404" cy="3222057"/>
          </a:xfrm>
          <a:prstGeom prst="rect">
            <a:avLst/>
          </a:prstGeom>
        </p:spPr>
      </p:pic>
    </p:spTree>
  </p:cSld>
  <p:clrMapOvr>
    <a:masterClrMapping/>
  </p:clrMapOvr>
  <p:transition>
    <p:pull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46241"/>
            <a:ext cx="8229600" cy="4678363"/>
          </a:xfrm>
        </p:spPr>
        <p:txBody>
          <a:bodyPr>
            <a:normAutofit fontScale="25000" lnSpcReduction="20000"/>
          </a:bodyPr>
          <a:lstStyle/>
          <a:p>
            <a:r>
              <a:rPr lang="en-CA" sz="8600" dirty="0" smtClean="0">
                <a:solidFill>
                  <a:schemeClr val="tx2">
                    <a:lumMod val="25000"/>
                  </a:schemeClr>
                </a:solidFill>
              </a:rPr>
              <a:t>      </a:t>
            </a:r>
            <a:r>
              <a:rPr lang="ro-RO" sz="8600" dirty="0" smtClean="0">
                <a:solidFill>
                  <a:schemeClr val="tx2">
                    <a:lumMod val="25000"/>
                  </a:schemeClr>
                </a:solidFill>
              </a:rPr>
              <a:t>Primul atac de anvergură unde s-au utilizat arme chimice a avut loc pe 22 aprilie 1915 la Ieper, în Belgia. Trupele germane şi franceze s-au înfruntat reciproc folosind vase care transportau substanţe otrăvitoare precum </a:t>
            </a:r>
            <a:r>
              <a:rPr lang="ro-RO" sz="8600" i="1" dirty="0" smtClean="0">
                <a:solidFill>
                  <a:schemeClr val="tx2">
                    <a:lumMod val="25000"/>
                  </a:schemeClr>
                </a:solidFill>
              </a:rPr>
              <a:t>clor</a:t>
            </a:r>
            <a:r>
              <a:rPr lang="ro-RO" sz="8600" dirty="0" smtClean="0">
                <a:solidFill>
                  <a:schemeClr val="tx2">
                    <a:lumMod val="25000"/>
                  </a:schemeClr>
                </a:solidFill>
              </a:rPr>
              <a:t> şi </a:t>
            </a:r>
            <a:r>
              <a:rPr lang="ro-RO" sz="8600" i="1" dirty="0" smtClean="0">
                <a:solidFill>
                  <a:schemeClr val="tx2">
                    <a:lumMod val="25000"/>
                  </a:schemeClr>
                </a:solidFill>
              </a:rPr>
              <a:t>fosgen</a:t>
            </a:r>
            <a:r>
              <a:rPr lang="ro-RO" sz="8600" dirty="0" smtClean="0">
                <a:solidFill>
                  <a:schemeClr val="tx2">
                    <a:lumMod val="25000"/>
                  </a:schemeClr>
                </a:solidFill>
              </a:rPr>
              <a:t> care au cauzat moartea prin axfixiere tuturor celor care le-au inhalat. </a:t>
            </a:r>
          </a:p>
          <a:p>
            <a:r>
              <a:rPr lang="en-CA" sz="8600" dirty="0" smtClean="0">
                <a:solidFill>
                  <a:schemeClr val="tx2">
                    <a:lumMod val="25000"/>
                  </a:schemeClr>
                </a:solidFill>
              </a:rPr>
              <a:t>      </a:t>
            </a:r>
            <a:r>
              <a:rPr lang="ro-RO" sz="8600" dirty="0" smtClean="0">
                <a:solidFill>
                  <a:schemeClr val="tx2">
                    <a:lumMod val="25000"/>
                  </a:schemeClr>
                </a:solidFill>
              </a:rPr>
              <a:t>Aceasta tragedie s-a petrecut astfel: germanii elibereaza in atmosfera 180 de tone de clor lichid. In cateva minute se formeaza un nor imens de culoare galbena care, purtat de vant, este dus spre pozitiile franceze.Cand norul de clor a ajuns la inamic  se produce iritarea mucoaselor care determina dificultati in respiratie, tuse, voma, sufocare si, in final, moarte. Cu fetele rosii, aproape orbi si sufocati, soldatii francezi agonizeaza. 3.000 de oameni se sufoca din cauza gazului toxic, alti 7000 supravietuiesc, ramanand insa cu sechele grave.</a:t>
            </a:r>
            <a:r>
              <a:rPr lang="ro-RO" dirty="0" smtClean="0">
                <a:solidFill>
                  <a:schemeClr val="tx2">
                    <a:lumMod val="25000"/>
                  </a:schemeClr>
                </a:solidFill>
              </a:rPr>
              <a:t/>
            </a:r>
            <a:br>
              <a:rPr lang="ro-RO" dirty="0" smtClean="0">
                <a:solidFill>
                  <a:schemeClr val="tx2">
                    <a:lumMod val="25000"/>
                  </a:schemeClr>
                </a:solidFill>
              </a:rPr>
            </a:br>
            <a:endParaRPr lang="ro-RO" dirty="0">
              <a:solidFill>
                <a:schemeClr val="tx2">
                  <a:lumMod val="25000"/>
                </a:schemeClr>
              </a:solidFill>
            </a:endParaRPr>
          </a:p>
        </p:txBody>
      </p:sp>
      <p:sp>
        <p:nvSpPr>
          <p:cNvPr id="5" name="TextBox 4"/>
          <p:cNvSpPr txBox="1"/>
          <p:nvPr/>
        </p:nvSpPr>
        <p:spPr>
          <a:xfrm>
            <a:off x="1524000" y="533406"/>
            <a:ext cx="6400800" cy="46166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CA" sz="2400" dirty="0" err="1" smtClean="0">
                <a:solidFill>
                  <a:srgbClr val="990033"/>
                </a:solidFill>
                <a:latin typeface="+mj-lt"/>
              </a:rPr>
              <a:t>Urmarile</a:t>
            </a:r>
            <a:r>
              <a:rPr lang="en-CA" sz="2400" dirty="0" smtClean="0">
                <a:solidFill>
                  <a:srgbClr val="990033"/>
                </a:solidFill>
                <a:latin typeface="+mj-lt"/>
              </a:rPr>
              <a:t> </a:t>
            </a:r>
            <a:r>
              <a:rPr lang="en-CA" sz="2400" dirty="0" err="1" smtClean="0">
                <a:solidFill>
                  <a:srgbClr val="990033"/>
                </a:solidFill>
                <a:latin typeface="+mj-lt"/>
              </a:rPr>
              <a:t>dezastruase</a:t>
            </a:r>
            <a:r>
              <a:rPr lang="en-CA" sz="2400" dirty="0" smtClean="0">
                <a:solidFill>
                  <a:srgbClr val="990033"/>
                </a:solidFill>
                <a:latin typeface="+mj-lt"/>
              </a:rPr>
              <a:t> </a:t>
            </a:r>
            <a:r>
              <a:rPr lang="en-CA" sz="2400" dirty="0" err="1" smtClean="0">
                <a:solidFill>
                  <a:srgbClr val="990033"/>
                </a:solidFill>
                <a:latin typeface="+mj-lt"/>
              </a:rPr>
              <a:t>cauzate</a:t>
            </a:r>
            <a:r>
              <a:rPr lang="en-CA" sz="2400" dirty="0" smtClean="0">
                <a:solidFill>
                  <a:srgbClr val="990033"/>
                </a:solidFill>
                <a:latin typeface="+mj-lt"/>
              </a:rPr>
              <a:t> de </a:t>
            </a:r>
            <a:r>
              <a:rPr lang="en-CA" sz="2400" dirty="0" err="1" smtClean="0">
                <a:solidFill>
                  <a:srgbClr val="990033"/>
                </a:solidFill>
                <a:latin typeface="+mj-lt"/>
              </a:rPr>
              <a:t>intoxicatie</a:t>
            </a:r>
            <a:endParaRPr lang="ro-RO" sz="2400" dirty="0">
              <a:solidFill>
                <a:srgbClr val="990033"/>
              </a:solidFill>
              <a:latin typeface="+mj-lt"/>
            </a:endParaRPr>
          </a:p>
        </p:txBody>
      </p:sp>
    </p:spTree>
  </p:cSld>
  <p:clrMapOvr>
    <a:masterClrMapping/>
  </p:clrMapOvr>
  <p:transition>
    <p:pull dir="ru"/>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escărcare (1).jpg"/>
          <p:cNvPicPr>
            <a:picLocks noChangeAspect="1"/>
          </p:cNvPicPr>
          <p:nvPr/>
        </p:nvPicPr>
        <p:blipFill>
          <a:blip r:embed="rId2"/>
          <a:stretch>
            <a:fillRect/>
          </a:stretch>
        </p:blipFill>
        <p:spPr>
          <a:xfrm>
            <a:off x="4038602" y="304800"/>
            <a:ext cx="4797087" cy="2971800"/>
          </a:xfrm>
          <a:prstGeom prst="rect">
            <a:avLst/>
          </a:prstGeom>
          <a:effectLst>
            <a:outerShdw blurRad="50800" dist="38100" dir="2700000" algn="tl" rotWithShape="0">
              <a:prstClr val="black">
                <a:alpha val="40000"/>
              </a:prstClr>
            </a:outerShdw>
          </a:effectLst>
        </p:spPr>
      </p:pic>
      <p:pic>
        <p:nvPicPr>
          <p:cNvPr id="5" name="Picture 4" descr="descărcare (2).jpg"/>
          <p:cNvPicPr>
            <a:picLocks noChangeAspect="1"/>
          </p:cNvPicPr>
          <p:nvPr/>
        </p:nvPicPr>
        <p:blipFill>
          <a:blip r:embed="rId3"/>
          <a:stretch>
            <a:fillRect/>
          </a:stretch>
        </p:blipFill>
        <p:spPr>
          <a:xfrm>
            <a:off x="228603" y="3581406"/>
            <a:ext cx="4503269" cy="2996721"/>
          </a:xfrm>
          <a:prstGeom prst="rect">
            <a:avLst/>
          </a:prstGeom>
          <a:effectLst>
            <a:outerShdw blurRad="50800" dist="38100" dir="2700000" algn="tl" rotWithShape="0">
              <a:prstClr val="black">
                <a:alpha val="40000"/>
              </a:prstClr>
            </a:outerShdw>
          </a:effectLst>
        </p:spPr>
      </p:pic>
    </p:spTree>
  </p:cSld>
  <p:clrMapOvr>
    <a:masterClrMapping/>
  </p:clrMapOvr>
  <p:transition>
    <p:pull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0-#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2"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2000" fill="hold"/>
                                        <p:tgtEl>
                                          <p:spTgt spid="5"/>
                                        </p:tgtEl>
                                        <p:attrNameLst>
                                          <p:attrName>ppt_x</p:attrName>
                                        </p:attrNameLst>
                                      </p:cBhvr>
                                      <p:tavLst>
                                        <p:tav tm="0">
                                          <p:val>
                                            <p:strVal val="1+#ppt_w/2"/>
                                          </p:val>
                                        </p:tav>
                                        <p:tav tm="100000">
                                          <p:val>
                                            <p:strVal val="#ppt_x"/>
                                          </p:val>
                                        </p:tav>
                                      </p:tavLst>
                                    </p:anim>
                                    <p:anim calcmode="lin" valueType="num">
                                      <p:cBhvr additive="base">
                                        <p:cTn id="14" dur="2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685800"/>
            <a:ext cx="8991600" cy="2133600"/>
          </a:xfrm>
        </p:spPr>
        <p:txBody>
          <a:bodyPr>
            <a:normAutofit/>
          </a:bodyPr>
          <a:lstStyle/>
          <a:p>
            <a:r>
              <a:rPr lang="ro-RO" b="1" dirty="0" smtClean="0">
                <a:solidFill>
                  <a:schemeClr val="tx2">
                    <a:lumMod val="25000"/>
                  </a:schemeClr>
                </a:solidFill>
              </a:rPr>
              <a:t>Istoricul Ernst Peter Fischer spunea: "De aici incolo, stiinta si-a pierdut nevinovatia", si continua: "Pana atunci, telul stiintei era acela de a imbunatati conditiile de viata ale oamenilor, dar, deodata, ea a creat conditiile de distrugere a vietii umane".</a:t>
            </a:r>
            <a:endParaRPr lang="ro-RO" b="1" dirty="0">
              <a:solidFill>
                <a:schemeClr val="tx2">
                  <a:lumMod val="25000"/>
                </a:schemeClr>
              </a:solidFill>
            </a:endParaRPr>
          </a:p>
        </p:txBody>
      </p:sp>
      <p:pic>
        <p:nvPicPr>
          <p:cNvPr id="4" name="Picture 3" descr="descărcare.jpg"/>
          <p:cNvPicPr>
            <a:picLocks noChangeAspect="1"/>
          </p:cNvPicPr>
          <p:nvPr/>
        </p:nvPicPr>
        <p:blipFill>
          <a:blip r:embed="rId2"/>
          <a:stretch>
            <a:fillRect/>
          </a:stretch>
        </p:blipFill>
        <p:spPr>
          <a:xfrm>
            <a:off x="2514600" y="2971800"/>
            <a:ext cx="4038600" cy="3395720"/>
          </a:xfrm>
          <a:prstGeom prst="rect">
            <a:avLst/>
          </a:prstGeom>
        </p:spPr>
      </p:pic>
    </p:spTree>
  </p:cSld>
  <p:clrMapOvr>
    <a:masterClrMapping/>
  </p:clrMapOvr>
  <p:transition>
    <p:pull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762000"/>
            <a:ext cx="7772400" cy="1905000"/>
          </a:xfrm>
        </p:spPr>
        <p:txBody>
          <a:bodyPr/>
          <a:lstStyle/>
          <a:p>
            <a:pPr eaLnBrk="1" hangingPunct="1"/>
            <a:r>
              <a:rPr lang="ro-RO" smtClean="0"/>
              <a:t>„Războiul chimiştilor” </a:t>
            </a:r>
          </a:p>
        </p:txBody>
      </p:sp>
      <p:sp>
        <p:nvSpPr>
          <p:cNvPr id="2051" name="Rectangle 3"/>
          <p:cNvSpPr>
            <a:spLocks noGrp="1" noChangeArrowheads="1"/>
          </p:cNvSpPr>
          <p:nvPr>
            <p:ph type="subTitle" idx="1"/>
          </p:nvPr>
        </p:nvSpPr>
        <p:spPr>
          <a:xfrm>
            <a:off x="1371600" y="3429000"/>
            <a:ext cx="6400800" cy="2209800"/>
          </a:xfrm>
        </p:spPr>
        <p:txBody>
          <a:bodyPr/>
          <a:lstStyle/>
          <a:p>
            <a:pPr eaLnBrk="1" hangingPunct="1"/>
            <a:r>
              <a:rPr lang="ro-RO" smtClean="0"/>
              <a:t>Sterian Georgiana Maria </a:t>
            </a:r>
          </a:p>
        </p:txBody>
      </p:sp>
      <p:pic>
        <p:nvPicPr>
          <p:cNvPr id="5" name="Steriangeorgiana.mp3">
            <a:hlinkClick r:id="" action="ppaction://media"/>
          </p:cNvPr>
          <p:cNvPicPr>
            <a:picLocks noRot="1" noChangeAspect="1"/>
          </p:cNvPicPr>
          <p:nvPr>
            <a:audioFile r:link="rId1"/>
          </p:nvPr>
        </p:nvPicPr>
        <p:blipFill>
          <a:blip r:embed="rId3"/>
          <a:srcRect/>
          <a:stretch>
            <a:fillRect/>
          </a:stretch>
        </p:blipFill>
        <p:spPr bwMode="auto">
          <a:xfrm>
            <a:off x="8839200" y="0"/>
            <a:ext cx="304800" cy="3048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noChangeArrowheads="1"/>
          </p:cNvSpPr>
          <p:nvPr>
            <p:ph type="title"/>
          </p:nvPr>
        </p:nvSpPr>
        <p:spPr/>
        <p:txBody>
          <a:bodyPr/>
          <a:lstStyle/>
          <a:p>
            <a:pPr eaLnBrk="1" hangingPunct="1"/>
            <a:endParaRPr lang="ro-RO" smtClean="0"/>
          </a:p>
        </p:txBody>
      </p:sp>
      <p:sp>
        <p:nvSpPr>
          <p:cNvPr id="3075" name="Rectangle 6"/>
          <p:cNvSpPr>
            <a:spLocks noGrp="1" noChangeArrowheads="1"/>
          </p:cNvSpPr>
          <p:nvPr>
            <p:ph type="body" sz="half" idx="2"/>
          </p:nvPr>
        </p:nvSpPr>
        <p:spPr>
          <a:xfrm>
            <a:off x="0" y="3938594"/>
            <a:ext cx="9144000" cy="2187575"/>
          </a:xfrm>
        </p:spPr>
        <p:txBody>
          <a:bodyPr/>
          <a:lstStyle/>
          <a:p>
            <a:pPr algn="ctr" eaLnBrk="1" hangingPunct="1">
              <a:lnSpc>
                <a:spcPct val="80000"/>
              </a:lnSpc>
            </a:pPr>
            <a:r>
              <a:rPr lang="ro-RO" sz="2400" smtClean="0"/>
              <a:t>Gazele toxice, cea mai de temut dintre armele Primului Război Mondial, au făcut 1.3 milioane de victime, deşi folosirea lor era interzisă de tratatele vremii şi considerată crimă de război. Au fost utilizate pentru prima dată în istorie de armata germană în bătălia de la Ypres, la 22 aprile 1915, cu scopul de a demoraliza, răni şi ucide combatanţii din tranşee, iar efectele au fost devastatoare. </a:t>
            </a:r>
          </a:p>
        </p:txBody>
      </p:sp>
      <p:pic>
        <p:nvPicPr>
          <p:cNvPr id="3076" name="Picture 7" descr="gas-warfare_52903900"/>
          <p:cNvPicPr>
            <a:picLocks noGrp="1" noChangeAspect="1" noChangeArrowheads="1"/>
          </p:cNvPicPr>
          <p:nvPr>
            <p:ph sz="half" idx="1"/>
          </p:nvPr>
        </p:nvPicPr>
        <p:blipFill>
          <a:blip r:embed="rId2"/>
          <a:srcRect/>
          <a:stretch>
            <a:fillRect/>
          </a:stretch>
        </p:blipFill>
        <p:spPr>
          <a:xfrm>
            <a:off x="533400" y="304800"/>
            <a:ext cx="8077200" cy="3276600"/>
          </a:xfrm>
          <a:noFill/>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5"/>
          <p:cNvSpPr>
            <a:spLocks noGrp="1" noChangeArrowheads="1"/>
          </p:cNvSpPr>
          <p:nvPr>
            <p:ph type="body" sz="half" idx="1"/>
          </p:nvPr>
        </p:nvSpPr>
        <p:spPr>
          <a:xfrm>
            <a:off x="0" y="228600"/>
            <a:ext cx="9144000" cy="2514600"/>
          </a:xfrm>
        </p:spPr>
        <p:txBody>
          <a:bodyPr/>
          <a:lstStyle/>
          <a:p>
            <a:pPr algn="ctr" eaLnBrk="1" hangingPunct="1"/>
            <a:r>
              <a:rPr lang="ro-RO" sz="2400" smtClean="0"/>
              <a:t>Marea Britanie și Franța au urmat în scurt timp exemplul cu propriile lor gaze de luptă. Primele mijloace de apărare împotriva gazului au fost improvizate, în principal erau cârpe înmuiate în apă sau urină. Mai târziu, au fost dezvoltate măsti de gaze relativ eficiente, care au redus considerabil eficiența gazelor de luptă. </a:t>
            </a:r>
          </a:p>
        </p:txBody>
      </p:sp>
      <p:pic>
        <p:nvPicPr>
          <p:cNvPr id="4099" name="Picture 7" descr="800px_Various_gas_masks_WWI"/>
          <p:cNvPicPr>
            <a:picLocks noGrp="1" noChangeAspect="1" noChangeArrowheads="1"/>
          </p:cNvPicPr>
          <p:nvPr>
            <p:ph sz="half" idx="2"/>
          </p:nvPr>
        </p:nvPicPr>
        <p:blipFill>
          <a:blip r:embed="rId2"/>
          <a:srcRect/>
          <a:stretch>
            <a:fillRect/>
          </a:stretch>
        </p:blipFill>
        <p:spPr>
          <a:xfrm>
            <a:off x="381000" y="2895600"/>
            <a:ext cx="8382000" cy="3733800"/>
          </a:xfrm>
          <a:noFill/>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4"/>
          <p:cNvSpPr>
            <a:spLocks noGrp="1" noChangeArrowheads="1"/>
          </p:cNvSpPr>
          <p:nvPr>
            <p:ph type="title"/>
          </p:nvPr>
        </p:nvSpPr>
        <p:spPr>
          <a:xfrm>
            <a:off x="457200" y="5715000"/>
            <a:ext cx="8229600" cy="457200"/>
          </a:xfrm>
        </p:spPr>
        <p:txBody>
          <a:bodyPr/>
          <a:lstStyle/>
          <a:p>
            <a:pPr eaLnBrk="1" hangingPunct="1"/>
            <a:r>
              <a:rPr lang="ro-RO" sz="2400" smtClean="0"/>
              <a:t>Soldații germani folosind armele chimice</a:t>
            </a:r>
          </a:p>
        </p:txBody>
      </p:sp>
      <p:pic>
        <p:nvPicPr>
          <p:cNvPr id="5123" name="Picture 7" descr="soldati-in-transee-cu-masti-de-gaze-wiki_52891500"/>
          <p:cNvPicPr>
            <a:picLocks noGrp="1" noChangeAspect="1" noChangeArrowheads="1"/>
          </p:cNvPicPr>
          <p:nvPr>
            <p:ph sz="half" idx="1"/>
          </p:nvPr>
        </p:nvPicPr>
        <p:blipFill>
          <a:blip r:embed="rId2"/>
          <a:srcRect/>
          <a:stretch>
            <a:fillRect/>
          </a:stretch>
        </p:blipFill>
        <p:spPr>
          <a:xfrm>
            <a:off x="304801" y="228600"/>
            <a:ext cx="3386138" cy="5105400"/>
          </a:xfrm>
          <a:noFill/>
        </p:spPr>
      </p:pic>
      <p:pic>
        <p:nvPicPr>
          <p:cNvPr id="5124" name="Picture 8" descr="arme-chimice-primul-RM"/>
          <p:cNvPicPr>
            <a:picLocks noGrp="1" noChangeAspect="1" noChangeArrowheads="1"/>
          </p:cNvPicPr>
          <p:nvPr>
            <p:ph sz="half" idx="2"/>
          </p:nvPr>
        </p:nvPicPr>
        <p:blipFill>
          <a:blip r:embed="rId3"/>
          <a:srcRect/>
          <a:stretch>
            <a:fillRect/>
          </a:stretch>
        </p:blipFill>
        <p:spPr>
          <a:xfrm>
            <a:off x="4038600" y="228600"/>
            <a:ext cx="4800600" cy="5105400"/>
          </a:xfrm>
          <a:noFill/>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571484"/>
            <a:ext cx="5143536" cy="6026161"/>
          </a:xfrm>
        </p:spPr>
        <p:txBody>
          <a:bodyPr>
            <a:normAutofit fontScale="70000" lnSpcReduction="20000"/>
          </a:bodyPr>
          <a:lstStyle/>
          <a:p>
            <a:pPr>
              <a:buNone/>
            </a:pPr>
            <a:r>
              <a:rPr lang="en-CA" dirty="0" smtClean="0">
                <a:solidFill>
                  <a:srgbClr val="002060"/>
                </a:solidFill>
              </a:rPr>
              <a:t>     </a:t>
            </a:r>
            <a:r>
              <a:rPr lang="vi-VN" dirty="0" smtClean="0">
                <a:solidFill>
                  <a:srgbClr val="002060"/>
                </a:solidFill>
              </a:rPr>
              <a:t>În </a:t>
            </a:r>
            <a:r>
              <a:rPr lang="vi-VN" dirty="0">
                <a:solidFill>
                  <a:srgbClr val="002060"/>
                </a:solidFill>
              </a:rPr>
              <a:t>ziua de duminică, 28 iunie, Franz Ferdinand și </a:t>
            </a:r>
            <a:r>
              <a:rPr lang="vi-VN" dirty="0" smtClean="0">
                <a:solidFill>
                  <a:srgbClr val="002060"/>
                </a:solidFill>
              </a:rPr>
              <a:t>Sofia </a:t>
            </a:r>
            <a:r>
              <a:rPr lang="vi-VN" dirty="0">
                <a:solidFill>
                  <a:srgbClr val="002060"/>
                </a:solidFill>
              </a:rPr>
              <a:t>au participat la slujba religioasă ținută la capela hotelului unde erau cazați. După terminarea slujbei, cei doi s-au alăturat cortegiului. </a:t>
            </a:r>
            <a:endParaRPr lang="en-CA" dirty="0" smtClean="0">
              <a:solidFill>
                <a:srgbClr val="002060"/>
              </a:solidFill>
            </a:endParaRPr>
          </a:p>
          <a:p>
            <a:pPr>
              <a:buNone/>
            </a:pPr>
            <a:r>
              <a:rPr lang="en-CA" dirty="0" smtClean="0">
                <a:solidFill>
                  <a:srgbClr val="002060"/>
                </a:solidFill>
              </a:rPr>
              <a:t>     </a:t>
            </a:r>
            <a:r>
              <a:rPr lang="vi-VN" dirty="0" smtClean="0">
                <a:solidFill>
                  <a:srgbClr val="002060"/>
                </a:solidFill>
              </a:rPr>
              <a:t>Complotișitii </a:t>
            </a:r>
            <a:r>
              <a:rPr lang="vi-VN" dirty="0">
                <a:solidFill>
                  <a:srgbClr val="002060"/>
                </a:solidFill>
              </a:rPr>
              <a:t>stabiliseră să se împartă în trei grupuri de-a lungul arterei principale a orașului. </a:t>
            </a:r>
            <a:endParaRPr lang="en-CA" dirty="0" smtClean="0">
              <a:solidFill>
                <a:srgbClr val="002060"/>
              </a:solidFill>
            </a:endParaRPr>
          </a:p>
          <a:p>
            <a:pPr>
              <a:buNone/>
            </a:pPr>
            <a:r>
              <a:rPr lang="en-CA" dirty="0" smtClean="0">
                <a:solidFill>
                  <a:srgbClr val="002060"/>
                </a:solidFill>
              </a:rPr>
              <a:t>      </a:t>
            </a:r>
            <a:r>
              <a:rPr lang="vi-VN" b="1" dirty="0" smtClean="0">
                <a:solidFill>
                  <a:srgbClr val="002060"/>
                </a:solidFill>
              </a:rPr>
              <a:t>Planul </a:t>
            </a:r>
            <a:r>
              <a:rPr lang="vi-VN" b="1" dirty="0">
                <a:solidFill>
                  <a:srgbClr val="002060"/>
                </a:solidFill>
              </a:rPr>
              <a:t>lor era simplu</a:t>
            </a:r>
            <a:r>
              <a:rPr lang="vi-VN" dirty="0">
                <a:solidFill>
                  <a:srgbClr val="002060"/>
                </a:solidFill>
              </a:rPr>
              <a:t>: când mașina arhiducelui ajungea în dreptul lor, să arunce </a:t>
            </a:r>
            <a:r>
              <a:rPr lang="vi-VN" dirty="0" smtClean="0">
                <a:solidFill>
                  <a:srgbClr val="002060"/>
                </a:solidFill>
              </a:rPr>
              <a:t>bombe</a:t>
            </a:r>
            <a:r>
              <a:rPr lang="en-CA" dirty="0" smtClean="0">
                <a:solidFill>
                  <a:srgbClr val="002060"/>
                </a:solidFill>
              </a:rPr>
              <a:t>le </a:t>
            </a:r>
            <a:r>
              <a:rPr lang="vi-VN" dirty="0" smtClean="0">
                <a:solidFill>
                  <a:srgbClr val="002060"/>
                </a:solidFill>
              </a:rPr>
              <a:t>obținute </a:t>
            </a:r>
            <a:r>
              <a:rPr lang="vi-VN" dirty="0">
                <a:solidFill>
                  <a:srgbClr val="002060"/>
                </a:solidFill>
              </a:rPr>
              <a:t>de la </a:t>
            </a:r>
            <a:r>
              <a:rPr lang="vi-VN" dirty="0" smtClean="0">
                <a:solidFill>
                  <a:srgbClr val="002060"/>
                </a:solidFill>
              </a:rPr>
              <a:t>Belgrad</a:t>
            </a:r>
            <a:r>
              <a:rPr lang="en-CA" dirty="0" smtClean="0">
                <a:solidFill>
                  <a:srgbClr val="002060"/>
                </a:solidFill>
              </a:rPr>
              <a:t>. </a:t>
            </a:r>
            <a:r>
              <a:rPr lang="en-CA" dirty="0" err="1" smtClean="0">
                <a:solidFill>
                  <a:srgbClr val="002060"/>
                </a:solidFill>
              </a:rPr>
              <a:t>Acestea</a:t>
            </a:r>
            <a:r>
              <a:rPr lang="vi-VN" dirty="0" smtClean="0">
                <a:solidFill>
                  <a:srgbClr val="002060"/>
                </a:solidFill>
              </a:rPr>
              <a:t> </a:t>
            </a:r>
            <a:r>
              <a:rPr lang="vi-VN" dirty="0">
                <a:solidFill>
                  <a:srgbClr val="002060"/>
                </a:solidFill>
              </a:rPr>
              <a:t>erau prea mari ca să poată fi ascunse în buzunar, iar mecanismul era foarte complicat, trebuind ca, odată aprinsă bomba, să aștepți 10 secunde înainte de a o arunca, pentru că timpul de explozie era de 12 secunde. Pentru un atentat comis din mijlocul mulțimii și în apropierea forțelor de ordine, planul necesita foarte mult sânge rece. O </a:t>
            </a:r>
            <a:r>
              <a:rPr lang="vi-VN" dirty="0" smtClean="0">
                <a:solidFill>
                  <a:srgbClr val="002060"/>
                </a:solidFill>
              </a:rPr>
              <a:t>lacună </a:t>
            </a:r>
            <a:r>
              <a:rPr lang="en-CA" dirty="0" smtClean="0">
                <a:solidFill>
                  <a:srgbClr val="002060"/>
                </a:solidFill>
              </a:rPr>
              <a:t>a </a:t>
            </a:r>
            <a:r>
              <a:rPr lang="en-CA" dirty="0" err="1" smtClean="0">
                <a:solidFill>
                  <a:srgbClr val="002060"/>
                </a:solidFill>
              </a:rPr>
              <a:t>planului</a:t>
            </a:r>
            <a:r>
              <a:rPr lang="en-CA" dirty="0" smtClean="0">
                <a:solidFill>
                  <a:srgbClr val="002060"/>
                </a:solidFill>
              </a:rPr>
              <a:t> </a:t>
            </a:r>
            <a:r>
              <a:rPr lang="vi-VN" dirty="0" smtClean="0">
                <a:solidFill>
                  <a:srgbClr val="002060"/>
                </a:solidFill>
              </a:rPr>
              <a:t>consta </a:t>
            </a:r>
            <a:r>
              <a:rPr lang="vi-VN" dirty="0">
                <a:solidFill>
                  <a:srgbClr val="002060"/>
                </a:solidFill>
              </a:rPr>
              <a:t>în faptul că toți cei trei complotiști erau tineri: Vaso Cubrilovic avea 17 ani, iar  Nedeljko Cabrinovic și Gavrilo Princpip 19. Deși foarte hotărâți, ei nu aveau experiență, iar la momentul acțiunii fiecare trebuia să aibă tăria de caracter necesară pentru a face pasul ce separă intenția de a ucide de actul propriu zis.</a:t>
            </a:r>
            <a:endParaRPr lang="ro-RO" dirty="0">
              <a:solidFill>
                <a:srgbClr val="002060"/>
              </a:solidFill>
            </a:endParaRPr>
          </a:p>
        </p:txBody>
      </p:sp>
      <p:pic>
        <p:nvPicPr>
          <p:cNvPr id="16386" name="Picture 2" descr="http://www.historia.ro/sites/default/files/Franzferdinand.jpg"/>
          <p:cNvPicPr>
            <a:picLocks noChangeAspect="1" noChangeArrowheads="1"/>
          </p:cNvPicPr>
          <p:nvPr/>
        </p:nvPicPr>
        <p:blipFill>
          <a:blip r:embed="rId3"/>
          <a:srcRect/>
          <a:stretch>
            <a:fillRect/>
          </a:stretch>
        </p:blipFill>
        <p:spPr bwMode="auto">
          <a:xfrm>
            <a:off x="5715011" y="1071556"/>
            <a:ext cx="3095625" cy="3895725"/>
          </a:xfrm>
          <a:prstGeom prst="rect">
            <a:avLst/>
          </a:prstGeom>
          <a:noFill/>
        </p:spPr>
      </p:pic>
      <p:pic>
        <p:nvPicPr>
          <p:cNvPr id="6" name="HAVASI — The Storm (Symphonic Concert Video).mp3">
            <a:hlinkClick r:id="" action="ppaction://media"/>
          </p:cNvPr>
          <p:cNvPicPr>
            <a:picLocks noRot="1" noChangeAspect="1"/>
          </p:cNvPicPr>
          <p:nvPr>
            <a:audioFile r:link="rId1"/>
          </p:nvPr>
        </p:nvPicPr>
        <p:blipFill>
          <a:blip r:embed="rId4"/>
          <a:stretch>
            <a:fillRect/>
          </a:stretch>
        </p:blipFill>
        <p:spPr>
          <a:xfrm>
            <a:off x="8839200" y="214290"/>
            <a:ext cx="142876" cy="142876"/>
          </a:xfrm>
          <a:prstGeom prst="rect">
            <a:avLst/>
          </a:prstGeom>
        </p:spPr>
      </p:pic>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773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5"/>
          <p:cNvSpPr>
            <a:spLocks noGrp="1" noChangeArrowheads="1"/>
          </p:cNvSpPr>
          <p:nvPr>
            <p:ph type="body" sz="half" idx="1"/>
          </p:nvPr>
        </p:nvSpPr>
        <p:spPr>
          <a:xfrm>
            <a:off x="0" y="838200"/>
            <a:ext cx="3962400" cy="5562600"/>
          </a:xfrm>
        </p:spPr>
        <p:txBody>
          <a:bodyPr/>
          <a:lstStyle/>
          <a:p>
            <a:pPr eaLnBrk="1" hangingPunct="1"/>
            <a:r>
              <a:rPr lang="ro-RO" sz="2400" smtClean="0"/>
              <a:t>În tranşee sau în spatele frontului, cel mai bun prieten al omului – câinele – a luptat alături de camarazii săi, în „Războiul chimiştilor”, dând dovadă de inteligenţă şi pregătire. Aproximativ un milion de câini au murit în timpul Primului Război Mondial, mulţi dintre ei ducându-şi misiunile până la capăt. </a:t>
            </a:r>
          </a:p>
        </p:txBody>
      </p:sp>
      <p:pic>
        <p:nvPicPr>
          <p:cNvPr id="6147" name="Picture 7" descr="caini-cu-masti-de-gaz-in-wwi--dailymail-co-uk_65613700"/>
          <p:cNvPicPr>
            <a:picLocks noGrp="1" noChangeAspect="1" noChangeArrowheads="1"/>
          </p:cNvPicPr>
          <p:nvPr>
            <p:ph sz="half" idx="2"/>
          </p:nvPr>
        </p:nvPicPr>
        <p:blipFill>
          <a:blip r:embed="rId2"/>
          <a:srcRect/>
          <a:stretch>
            <a:fillRect/>
          </a:stretch>
        </p:blipFill>
        <p:spPr>
          <a:xfrm>
            <a:off x="4495800" y="533400"/>
            <a:ext cx="4419600" cy="5854700"/>
          </a:xfrm>
          <a:noFill/>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stituent text 6"/>
          <p:cNvSpPr>
            <a:spLocks noGrp="1"/>
          </p:cNvSpPr>
          <p:nvPr>
            <p:ph type="body" idx="2"/>
          </p:nvPr>
        </p:nvSpPr>
        <p:spPr>
          <a:xfrm>
            <a:off x="4648200" y="5943600"/>
            <a:ext cx="3975100" cy="914400"/>
          </a:xfrm>
        </p:spPr>
        <p:txBody>
          <a:bodyPr>
            <a:normAutofit/>
          </a:bodyPr>
          <a:lstStyle/>
          <a:p>
            <a:pPr eaLnBrk="1" hangingPunct="1">
              <a:spcBef>
                <a:spcPct val="0"/>
              </a:spcBef>
              <a:defRPr/>
            </a:pPr>
            <a:r>
              <a:rPr lang="en-US" sz="2400" smtClean="0">
                <a:solidFill>
                  <a:srgbClr val="9C0042"/>
                </a:solidFill>
                <a:effectLst>
                  <a:outerShdw blurRad="38100" dist="38100" dir="2700000" algn="tl">
                    <a:srgbClr val="000000"/>
                  </a:outerShdw>
                </a:effectLst>
                <a:latin typeface="Algerian" pitchFamily="82" charset="0"/>
              </a:rPr>
              <a:t>ȚÎRCĂ  LUIZA-CRISTINA</a:t>
            </a:r>
          </a:p>
        </p:txBody>
      </p:sp>
      <p:pic>
        <p:nvPicPr>
          <p:cNvPr id="2053" name="Picture 5" descr="13023431_470887693036597_1349716827_n"/>
          <p:cNvPicPr>
            <a:picLocks noGrp="1" noChangeAspect="1" noChangeArrowheads="1"/>
          </p:cNvPicPr>
          <p:nvPr>
            <p:ph sz="half" idx="1"/>
          </p:nvPr>
        </p:nvPicPr>
        <p:blipFill>
          <a:blip r:embed="rId3"/>
          <a:srcRect/>
          <a:stretch>
            <a:fillRect/>
          </a:stretch>
        </p:blipFill>
        <p:spPr>
          <a:xfrm>
            <a:off x="0" y="-34925"/>
            <a:ext cx="9144000" cy="5597525"/>
          </a:xfrm>
          <a:noFill/>
        </p:spPr>
      </p:pic>
      <p:pic>
        <p:nvPicPr>
          <p:cNvPr id="6" name="luiza.wav">
            <a:hlinkClick r:id="" action="ppaction://media"/>
          </p:cNvPr>
          <p:cNvPicPr>
            <a:picLocks noRot="1" noChangeAspect="1"/>
          </p:cNvPicPr>
          <p:nvPr>
            <a:audioFile r:link="rId1"/>
          </p:nvPr>
        </p:nvPicPr>
        <p:blipFill>
          <a:blip r:embed="rId4"/>
          <a:stretch>
            <a:fillRect/>
          </a:stretch>
        </p:blipFill>
        <p:spPr>
          <a:xfrm>
            <a:off x="304800" y="6019800"/>
            <a:ext cx="304800" cy="3048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053"/>
                                        </p:tgtEl>
                                        <p:attrNameLst>
                                          <p:attrName>style.visibility</p:attrName>
                                        </p:attrNameLst>
                                      </p:cBhvr>
                                      <p:to>
                                        <p:strVal val="visible"/>
                                      </p:to>
                                    </p:set>
                                    <p:animEffect transition="in" filter="slide(fromBottom)">
                                      <p:cBhvr>
                                        <p:cTn id="7" dur="500"/>
                                        <p:tgtEl>
                                          <p:spTgt spid="2053"/>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6262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3" name="Picture 7"/>
          <p:cNvPicPr>
            <a:picLocks noGrp="1" noChangeAspect="1" noChangeArrowheads="1"/>
          </p:cNvPicPr>
          <p:nvPr>
            <p:ph sz="half" idx="4294967295"/>
          </p:nvPr>
        </p:nvPicPr>
        <p:blipFill>
          <a:blip r:embed="rId2"/>
          <a:srcRect/>
          <a:stretch>
            <a:fillRect/>
          </a:stretch>
        </p:blipFill>
        <p:spPr>
          <a:xfrm>
            <a:off x="4106866" y="228600"/>
            <a:ext cx="4732337" cy="2971800"/>
          </a:xfrm>
          <a:noFill/>
        </p:spPr>
      </p:pic>
      <p:sp>
        <p:nvSpPr>
          <p:cNvPr id="4101" name="Rectangle 5"/>
          <p:cNvSpPr>
            <a:spLocks noGrp="1" noChangeArrowheads="1"/>
          </p:cNvSpPr>
          <p:nvPr>
            <p:ph type="body" sz="half" idx="4294967295"/>
          </p:nvPr>
        </p:nvSpPr>
        <p:spPr>
          <a:xfrm>
            <a:off x="0" y="609606"/>
            <a:ext cx="4038600" cy="5521325"/>
          </a:xfrm>
        </p:spPr>
        <p:txBody>
          <a:bodyPr/>
          <a:lstStyle/>
          <a:p>
            <a:pPr eaLnBrk="1" hangingPunct="1">
              <a:lnSpc>
                <a:spcPct val="90000"/>
              </a:lnSpc>
            </a:pPr>
            <a:r>
              <a:rPr lang="en-US" sz="1500" smtClean="0"/>
              <a:t>În august 1914, chiar la începutul Primului Război Mondial, „Lusitania” a fost rechiziţionata de Marina Regală a Marii Britanii şi transformata în nava de război. Lusitaniei i se va permite să funcţioneze mai departe ca </a:t>
            </a:r>
            <a:r>
              <a:rPr lang="en-US" sz="1500" b="1" u="sng" smtClean="0"/>
              <a:t>pachebot</a:t>
            </a:r>
            <a:r>
              <a:rPr lang="en-US" sz="1500" smtClean="0"/>
              <a:t>, urmând să efectueze în continuare, numai o dată pe lună şi cu o viteză maximă redusă la 21 de noduri, traversări transatlantice pentru Cunard Line. </a:t>
            </a:r>
          </a:p>
        </p:txBody>
      </p:sp>
      <p:sp>
        <p:nvSpPr>
          <p:cNvPr id="11268" name="Dreptunghi 14"/>
          <p:cNvSpPr>
            <a:spLocks noChangeArrowheads="1"/>
          </p:cNvSpPr>
          <p:nvPr/>
        </p:nvSpPr>
        <p:spPr bwMode="auto">
          <a:xfrm>
            <a:off x="381000" y="3429001"/>
            <a:ext cx="8001000" cy="2862322"/>
          </a:xfrm>
          <a:prstGeom prst="rect">
            <a:avLst/>
          </a:prstGeom>
          <a:noFill/>
          <a:ln w="9525">
            <a:noFill/>
            <a:miter lim="800000"/>
            <a:headEnd/>
            <a:tailEnd/>
          </a:ln>
        </p:spPr>
        <p:txBody>
          <a:bodyPr>
            <a:spAutoFit/>
          </a:bodyPr>
          <a:lstStyle/>
          <a:p>
            <a:pPr>
              <a:lnSpc>
                <a:spcPct val="80000"/>
              </a:lnSpc>
            </a:pPr>
            <a:r>
              <a:rPr lang="en-US" sz="1500"/>
              <a:t>	Pentru britanici exista doar o singură salvare şi aceea consta în a-i convinge pe americani să intre în război de partea lor. Cel mai mare susţinător al demersurilor lor a fost chiar </a:t>
            </a:r>
            <a:r>
              <a:rPr lang="en-US" sz="1500" b="1"/>
              <a:t>J.P. Morgan</a:t>
            </a:r>
            <a:r>
              <a:rPr lang="en-US" sz="1500"/>
              <a:t>, motivat în primul rând să-şi protejeze investiţia de 1,5 miliarde de dolari.</a:t>
            </a:r>
          </a:p>
          <a:p>
            <a:pPr>
              <a:lnSpc>
                <a:spcPct val="80000"/>
              </a:lnSpc>
            </a:pPr>
            <a:r>
              <a:rPr lang="en-US" sz="1500"/>
              <a:t>	Lusitania avea </a:t>
            </a:r>
            <a:r>
              <a:rPr lang="en-US" sz="1500" b="1"/>
              <a:t>patru motoare cu aburi</a:t>
            </a:r>
            <a:r>
              <a:rPr lang="en-US" sz="1500"/>
              <a:t>, era foarte rapidă şi </a:t>
            </a:r>
            <a:r>
              <a:rPr lang="en-US" sz="1500" u="sng"/>
              <a:t>putea întrece un submarin</a:t>
            </a:r>
            <a:r>
              <a:rPr lang="en-US" sz="1500"/>
              <a:t>.</a:t>
            </a:r>
          </a:p>
          <a:p>
            <a:pPr>
              <a:lnSpc>
                <a:spcPct val="80000"/>
              </a:lnSpc>
            </a:pPr>
            <a:r>
              <a:rPr lang="en-US" sz="1500"/>
              <a:t>	Totuşi destinul i-a fost altul. În această călătorie i s-a ordonat să închidă unul din cele patru motoare cu aburi. Cu numai 75% din viteză devenise acum vulnerabilă atacului din toate părţile.Mai mult chiar, la intrarea pe Canalul Irlandei </a:t>
            </a:r>
            <a:r>
              <a:rPr lang="en-US" sz="1500" b="1"/>
              <a:t>comandantul navei a încetinit din nou, chipurile din cauza ceţii, refuzând totodată să navigheze în zigzag, cum prevedea protocolul, pe motiv că e pierdere de timp.</a:t>
            </a:r>
          </a:p>
          <a:p>
            <a:pPr>
              <a:lnSpc>
                <a:spcPct val="80000"/>
              </a:lnSpc>
            </a:pPr>
            <a:r>
              <a:rPr lang="en-US" sz="1500"/>
              <a:t>	</a:t>
            </a:r>
            <a:r>
              <a:rPr lang="en-US" sz="1500">
                <a:solidFill>
                  <a:srgbClr val="4E005F"/>
                </a:solidFill>
              </a:rPr>
              <a:t>Aflat în drum spre Liverpool, la 7 mai 1915, la orele 14:25, </a:t>
            </a:r>
            <a:r>
              <a:rPr lang="en-US" sz="1500" b="1" i="1" u="sng">
                <a:solidFill>
                  <a:srgbClr val="4E005F"/>
                </a:solidFill>
              </a:rPr>
              <a:t>„R.M.S. Lusitania” a fost torpilată în apropiere de Fastnet</a:t>
            </a:r>
            <a:r>
              <a:rPr lang="en-US" sz="1500">
                <a:solidFill>
                  <a:srgbClr val="4E005F"/>
                </a:solidFill>
              </a:rPr>
              <a:t>, la circa 12 mile marine de coasta Irlandei, în largul punctului sud al Irlandei, de către </a:t>
            </a:r>
            <a:r>
              <a:rPr lang="en-US" sz="1500" b="1" u="sng">
                <a:solidFill>
                  <a:srgbClr val="4E005F"/>
                </a:solidFill>
              </a:rPr>
              <a:t>submarinul german U-20</a:t>
            </a:r>
            <a:r>
              <a:rPr lang="en-US" sz="1500">
                <a:solidFill>
                  <a:srgbClr val="4E005F"/>
                </a:solidFill>
              </a:rPr>
              <a:t>, comandat de căpitanul Walther Schwieger.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4101">
                                            <p:txEl>
                                              <p:pRg st="0" end="0"/>
                                            </p:txEl>
                                          </p:spTgt>
                                        </p:tgtEl>
                                        <p:attrNameLst>
                                          <p:attrName>style.visibility</p:attrName>
                                        </p:attrNameLst>
                                      </p:cBhvr>
                                      <p:to>
                                        <p:strVal val="visible"/>
                                      </p:to>
                                    </p:set>
                                    <p:animEffect transition="in" filter="wedge">
                                      <p:cBhvr>
                                        <p:cTn id="7" dur="2000"/>
                                        <p:tgtEl>
                                          <p:spTgt spid="410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4103"/>
                                        </p:tgtEl>
                                        <p:attrNameLst>
                                          <p:attrName>style.visibility</p:attrName>
                                        </p:attrNameLst>
                                      </p:cBhvr>
                                      <p:to>
                                        <p:strVal val="visible"/>
                                      </p:to>
                                    </p:set>
                                    <p:animEffect transition="in" filter="checkerboard(across)">
                                      <p:cBhvr>
                                        <p:cTn id="12" dur="500"/>
                                        <p:tgtEl>
                                          <p:spTgt spid="4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1"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u 6"/>
          <p:cNvSpPr>
            <a:spLocks noGrp="1"/>
          </p:cNvSpPr>
          <p:nvPr>
            <p:ph type="title"/>
          </p:nvPr>
        </p:nvSpPr>
        <p:spPr>
          <a:xfrm>
            <a:off x="457200" y="533400"/>
            <a:ext cx="8229600" cy="1399032"/>
          </a:xfrm>
        </p:spPr>
        <p:txBody>
          <a:bodyPr>
            <a:normAutofit fontScale="90000"/>
          </a:bodyPr>
          <a:lstStyle/>
          <a:p>
            <a:pPr indent="0" algn="ctr" eaLnBrk="1" fontAlgn="auto" hangingPunct="1">
              <a:spcAft>
                <a:spcPts val="0"/>
              </a:spcAft>
              <a:defRPr/>
            </a:pPr>
            <a:r>
              <a:rPr lang="en-US" sz="4400" b="1" i="1" dirty="0" err="1" smtClean="0">
                <a:solidFill>
                  <a:schemeClr val="accent1">
                    <a:tint val="83000"/>
                    <a:satMod val="150000"/>
                  </a:schemeClr>
                </a:solidFill>
              </a:rPr>
              <a:t>În</a:t>
            </a:r>
            <a:r>
              <a:rPr lang="en-US" sz="4400" b="1" i="1" dirty="0" smtClean="0">
                <a:solidFill>
                  <a:schemeClr val="accent1">
                    <a:tint val="83000"/>
                    <a:satMod val="150000"/>
                  </a:schemeClr>
                </a:solidFill>
              </a:rPr>
              <a:t> mod cert, „Lusitania” a </a:t>
            </a:r>
            <a:r>
              <a:rPr lang="en-US" sz="4400" b="1" i="1" dirty="0" err="1" smtClean="0">
                <a:solidFill>
                  <a:schemeClr val="accent1">
                    <a:tint val="83000"/>
                    <a:satMod val="150000"/>
                  </a:schemeClr>
                </a:solidFill>
              </a:rPr>
              <a:t>fost</a:t>
            </a:r>
            <a:r>
              <a:rPr lang="en-US" sz="4400" b="1" i="1" dirty="0" smtClean="0">
                <a:solidFill>
                  <a:schemeClr val="accent1">
                    <a:tint val="83000"/>
                    <a:satMod val="150000"/>
                  </a:schemeClr>
                </a:solidFill>
              </a:rPr>
              <a:t> (</a:t>
            </a:r>
            <a:r>
              <a:rPr lang="en-US" sz="4400" b="1" i="1" dirty="0" err="1" smtClean="0">
                <a:solidFill>
                  <a:schemeClr val="accent1">
                    <a:tint val="83000"/>
                    <a:satMod val="150000"/>
                  </a:schemeClr>
                </a:solidFill>
              </a:rPr>
              <a:t>şi</a:t>
            </a:r>
            <a:r>
              <a:rPr lang="en-US" sz="4400" b="1" i="1" dirty="0" smtClean="0">
                <a:solidFill>
                  <a:schemeClr val="accent1">
                    <a:tint val="83000"/>
                    <a:satMod val="150000"/>
                  </a:schemeClr>
                </a:solidFill>
              </a:rPr>
              <a:t>) un vas de </a:t>
            </a:r>
            <a:r>
              <a:rPr lang="en-US" sz="4400" b="1" i="1" dirty="0" err="1" smtClean="0">
                <a:solidFill>
                  <a:schemeClr val="accent1">
                    <a:tint val="83000"/>
                    <a:satMod val="150000"/>
                  </a:schemeClr>
                </a:solidFill>
              </a:rPr>
              <a:t>război</a:t>
            </a:r>
            <a:r>
              <a:rPr lang="en-US" sz="4400" dirty="0" smtClean="0">
                <a:solidFill>
                  <a:schemeClr val="accent1">
                    <a:tint val="83000"/>
                    <a:satMod val="150000"/>
                  </a:schemeClr>
                </a:solidFill>
              </a:rPr>
              <a:t/>
            </a:r>
            <a:br>
              <a:rPr lang="en-US" sz="4400" dirty="0" smtClean="0">
                <a:solidFill>
                  <a:schemeClr val="accent1">
                    <a:tint val="83000"/>
                    <a:satMod val="150000"/>
                  </a:schemeClr>
                </a:solidFill>
              </a:rPr>
            </a:br>
            <a:endParaRPr lang="en-US" dirty="0">
              <a:solidFill>
                <a:schemeClr val="accent1">
                  <a:tint val="83000"/>
                  <a:satMod val="150000"/>
                </a:schemeClr>
              </a:solidFill>
            </a:endParaRPr>
          </a:p>
        </p:txBody>
      </p:sp>
      <p:pic>
        <p:nvPicPr>
          <p:cNvPr id="70680" name="Picture 24"/>
          <p:cNvPicPr>
            <a:picLocks noGrp="1" noChangeAspect="1" noChangeArrowheads="1"/>
          </p:cNvPicPr>
          <p:nvPr>
            <p:ph sz="half" idx="1"/>
          </p:nvPr>
        </p:nvPicPr>
        <p:blipFill>
          <a:blip r:embed="rId3"/>
          <a:srcRect/>
          <a:stretch>
            <a:fillRect/>
          </a:stretch>
        </p:blipFill>
        <p:spPr>
          <a:xfrm>
            <a:off x="457200" y="2438400"/>
            <a:ext cx="4038600" cy="3381375"/>
          </a:xfrm>
          <a:noFill/>
        </p:spPr>
      </p:pic>
      <p:sp>
        <p:nvSpPr>
          <p:cNvPr id="70679" name="Rectangle 23"/>
          <p:cNvSpPr>
            <a:spLocks noGrp="1" noChangeArrowheads="1"/>
          </p:cNvSpPr>
          <p:nvPr>
            <p:ph sz="half" idx="2"/>
          </p:nvPr>
        </p:nvSpPr>
        <p:spPr>
          <a:xfrm>
            <a:off x="4648200" y="2332038"/>
            <a:ext cx="4038600" cy="4525962"/>
          </a:xfrm>
        </p:spPr>
        <p:txBody>
          <a:bodyPr/>
          <a:lstStyle/>
          <a:p>
            <a:pPr eaLnBrk="1" hangingPunct="1">
              <a:lnSpc>
                <a:spcPct val="80000"/>
              </a:lnSpc>
            </a:pPr>
            <a:r>
              <a:rPr lang="en-US" sz="1600" smtClean="0"/>
              <a:t>Aşadar, au fost clar </a:t>
            </a:r>
            <a:r>
              <a:rPr lang="en-US" sz="1600" b="1" smtClean="0">
                <a:solidFill>
                  <a:srgbClr val="4E003F"/>
                </a:solidFill>
              </a:rPr>
              <a:t>două explozii</a:t>
            </a:r>
            <a:r>
              <a:rPr lang="en-US" sz="1600" smtClean="0"/>
              <a:t>. La fel de clar, </a:t>
            </a:r>
            <a:r>
              <a:rPr lang="en-US" sz="1600" u="sng" smtClean="0"/>
              <a:t>prima a fost provocată de impactul cu torpila submarinului german. </a:t>
            </a:r>
            <a:endParaRPr lang="en-US" sz="1600" smtClean="0"/>
          </a:p>
          <a:p>
            <a:pPr eaLnBrk="1" hangingPunct="1">
              <a:lnSpc>
                <a:spcPct val="80000"/>
              </a:lnSpc>
              <a:buFont typeface="Wingdings 2" pitchFamily="18" charset="2"/>
              <a:buNone/>
            </a:pPr>
            <a:endParaRPr lang="en-US" sz="1400" smtClean="0"/>
          </a:p>
          <a:p>
            <a:pPr eaLnBrk="1" hangingPunct="1">
              <a:lnSpc>
                <a:spcPct val="80000"/>
              </a:lnSpc>
              <a:buFont typeface="Wingdings 2" pitchFamily="18" charset="2"/>
              <a:buNone/>
            </a:pPr>
            <a:endParaRPr lang="en-US" sz="1400" smtClean="0"/>
          </a:p>
          <a:p>
            <a:pPr eaLnBrk="1" hangingPunct="1">
              <a:lnSpc>
                <a:spcPct val="80000"/>
              </a:lnSpc>
            </a:pPr>
            <a:r>
              <a:rPr lang="en-US" sz="1600" smtClean="0"/>
              <a:t> </a:t>
            </a:r>
            <a:r>
              <a:rPr lang="en-US" sz="1600" b="1" smtClean="0">
                <a:solidFill>
                  <a:srgbClr val="4E003F"/>
                </a:solidFill>
              </a:rPr>
              <a:t>Muniţiile transportate de vas au făcut explozie</a:t>
            </a:r>
            <a:r>
              <a:rPr lang="en-US" sz="1600" smtClean="0"/>
              <a:t>; muniţiile a căror prezenţă a fost negată cu obstinaţie de către Amiralitatea britanică până în anul 1972, an în care aceasta a recunoscut, în sfârşit, atunci când i s-au prezentat documente în acest sens, existenţa lor la bordul „crucişătorului auxiliar armat”, „R.M.S. Lusitania”. Aşadar, submarinul german a scufundat, incontestabil, (şi) un vas de război inamic, dotat cu arme de foc – 12 tunuri – şi muniţii.</a:t>
            </a:r>
          </a:p>
        </p:txBody>
      </p:sp>
    </p:spTree>
  </p:cSld>
  <p:clrMapOvr>
    <a:masterClrMapping/>
  </p:clrMapOvr>
  <p:transition>
    <p:sndAc>
      <p:stSnd>
        <p:snd r:embed="rId2" name="explode.wav" builtIn="1"/>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nodeType="clickEffect">
                                  <p:stCondLst>
                                    <p:cond delay="0"/>
                                  </p:stCondLst>
                                  <p:childTnLst>
                                    <p:set>
                                      <p:cBhvr>
                                        <p:cTn id="6" dur="1" fill="hold">
                                          <p:stCondLst>
                                            <p:cond delay="0"/>
                                          </p:stCondLst>
                                        </p:cTn>
                                        <p:tgtEl>
                                          <p:spTgt spid="70680"/>
                                        </p:tgtEl>
                                        <p:attrNameLst>
                                          <p:attrName>style.visibility</p:attrName>
                                        </p:attrNameLst>
                                      </p:cBhvr>
                                      <p:to>
                                        <p:strVal val="visible"/>
                                      </p:to>
                                    </p:set>
                                    <p:anim calcmode="lin" valueType="num">
                                      <p:cBhvr>
                                        <p:cTn id="7" dur="500" fill="hold"/>
                                        <p:tgtEl>
                                          <p:spTgt spid="70680"/>
                                        </p:tgtEl>
                                        <p:attrNameLst>
                                          <p:attrName>ppt_w</p:attrName>
                                        </p:attrNameLst>
                                      </p:cBhvr>
                                      <p:tavLst>
                                        <p:tav tm="0">
                                          <p:val>
                                            <p:strVal val="#ppt_w*0.05"/>
                                          </p:val>
                                        </p:tav>
                                        <p:tav tm="100000">
                                          <p:val>
                                            <p:strVal val="#ppt_w"/>
                                          </p:val>
                                        </p:tav>
                                      </p:tavLst>
                                    </p:anim>
                                    <p:anim calcmode="lin" valueType="num">
                                      <p:cBhvr>
                                        <p:cTn id="8" dur="500" fill="hold"/>
                                        <p:tgtEl>
                                          <p:spTgt spid="70680"/>
                                        </p:tgtEl>
                                        <p:attrNameLst>
                                          <p:attrName>ppt_h</p:attrName>
                                        </p:attrNameLst>
                                      </p:cBhvr>
                                      <p:tavLst>
                                        <p:tav tm="0">
                                          <p:val>
                                            <p:strVal val="#ppt_h"/>
                                          </p:val>
                                        </p:tav>
                                        <p:tav tm="100000">
                                          <p:val>
                                            <p:strVal val="#ppt_h"/>
                                          </p:val>
                                        </p:tav>
                                      </p:tavLst>
                                    </p:anim>
                                    <p:anim calcmode="lin" valueType="num">
                                      <p:cBhvr>
                                        <p:cTn id="9" dur="500" fill="hold"/>
                                        <p:tgtEl>
                                          <p:spTgt spid="70680"/>
                                        </p:tgtEl>
                                        <p:attrNameLst>
                                          <p:attrName>ppt_x</p:attrName>
                                        </p:attrNameLst>
                                      </p:cBhvr>
                                      <p:tavLst>
                                        <p:tav tm="0">
                                          <p:val>
                                            <p:strVal val="#ppt_x-.2"/>
                                          </p:val>
                                        </p:tav>
                                        <p:tav tm="100000">
                                          <p:val>
                                            <p:strVal val="#ppt_x"/>
                                          </p:val>
                                        </p:tav>
                                      </p:tavLst>
                                    </p:anim>
                                    <p:anim calcmode="lin" valueType="num">
                                      <p:cBhvr>
                                        <p:cTn id="10" dur="500" fill="hold"/>
                                        <p:tgtEl>
                                          <p:spTgt spid="70680"/>
                                        </p:tgtEl>
                                        <p:attrNameLst>
                                          <p:attrName>ppt_y</p:attrName>
                                        </p:attrNameLst>
                                      </p:cBhvr>
                                      <p:tavLst>
                                        <p:tav tm="0">
                                          <p:val>
                                            <p:strVal val="#ppt_y"/>
                                          </p:val>
                                        </p:tav>
                                        <p:tav tm="100000">
                                          <p:val>
                                            <p:strVal val="#ppt_y"/>
                                          </p:val>
                                        </p:tav>
                                      </p:tavLst>
                                    </p:anim>
                                    <p:animEffect transition="in" filter="fade">
                                      <p:cBhvr>
                                        <p:cTn id="11" dur="500"/>
                                        <p:tgtEl>
                                          <p:spTgt spid="70680"/>
                                        </p:tgtEl>
                                      </p:cBhvr>
                                    </p:animEffect>
                                  </p:childTnLst>
                                </p:cTn>
                              </p:par>
                            </p:childTnLst>
                          </p:cTn>
                        </p:par>
                      </p:childTnLst>
                    </p:cTn>
                  </p:par>
                  <p:par>
                    <p:cTn id="12" fill="hold">
                      <p:stCondLst>
                        <p:cond delay="indefinite"/>
                      </p:stCondLst>
                      <p:childTnLst>
                        <p:par>
                          <p:cTn id="13" fill="hold">
                            <p:stCondLst>
                              <p:cond delay="0"/>
                            </p:stCondLst>
                            <p:childTnLst>
                              <p:par>
                                <p:cTn id="14" presetID="25" presetClass="entr" presetSubtype="0" fill="hold" grpId="0" nodeType="clickEffect">
                                  <p:stCondLst>
                                    <p:cond delay="0"/>
                                  </p:stCondLst>
                                  <p:childTnLst>
                                    <p:set>
                                      <p:cBhvr>
                                        <p:cTn id="15" dur="1" fill="hold">
                                          <p:stCondLst>
                                            <p:cond delay="0"/>
                                          </p:stCondLst>
                                        </p:cTn>
                                        <p:tgtEl>
                                          <p:spTgt spid="70679">
                                            <p:txEl>
                                              <p:pRg st="0" end="0"/>
                                            </p:txEl>
                                          </p:spTgt>
                                        </p:tgtEl>
                                        <p:attrNameLst>
                                          <p:attrName>style.visibility</p:attrName>
                                        </p:attrNameLst>
                                      </p:cBhvr>
                                      <p:to>
                                        <p:strVal val="visible"/>
                                      </p:to>
                                    </p:set>
                                    <p:anim calcmode="lin" valueType="num">
                                      <p:cBhvr>
                                        <p:cTn id="16" dur="500" decel="50000" fill="hold">
                                          <p:stCondLst>
                                            <p:cond delay="0"/>
                                          </p:stCondLst>
                                        </p:cTn>
                                        <p:tgtEl>
                                          <p:spTgt spid="70679">
                                            <p:txEl>
                                              <p:pRg st="0" end="0"/>
                                            </p:txEl>
                                          </p:spTgt>
                                        </p:tgtEl>
                                        <p:attrNameLst>
                                          <p:attrName>style.rotation</p:attrName>
                                        </p:attrNameLst>
                                      </p:cBhvr>
                                      <p:tavLst>
                                        <p:tav tm="0">
                                          <p:val>
                                            <p:fltVal val="-90"/>
                                          </p:val>
                                        </p:tav>
                                        <p:tav tm="100000">
                                          <p:val>
                                            <p:fltVal val="0"/>
                                          </p:val>
                                        </p:tav>
                                      </p:tavLst>
                                    </p:anim>
                                    <p:anim calcmode="lin" valueType="num">
                                      <p:cBhvr>
                                        <p:cTn id="17" dur="500" decel="50000" fill="hold">
                                          <p:stCondLst>
                                            <p:cond delay="0"/>
                                          </p:stCondLst>
                                        </p:cTn>
                                        <p:tgtEl>
                                          <p:spTgt spid="70679">
                                            <p:txEl>
                                              <p:pRg st="0" end="0"/>
                                            </p:txEl>
                                          </p:spTgt>
                                        </p:tgtEl>
                                        <p:attrNameLst>
                                          <p:attrName>ppt_w</p:attrName>
                                        </p:attrNameLst>
                                      </p:cBhvr>
                                      <p:tavLst>
                                        <p:tav tm="0">
                                          <p:val>
                                            <p:strVal val="#ppt_w"/>
                                          </p:val>
                                        </p:tav>
                                        <p:tav tm="100000">
                                          <p:val>
                                            <p:strVal val="#ppt_w*.05"/>
                                          </p:val>
                                        </p:tav>
                                      </p:tavLst>
                                    </p:anim>
                                    <p:anim calcmode="lin" valueType="num">
                                      <p:cBhvr>
                                        <p:cTn id="18" dur="500" accel="50000" fill="hold">
                                          <p:stCondLst>
                                            <p:cond delay="500"/>
                                          </p:stCondLst>
                                        </p:cTn>
                                        <p:tgtEl>
                                          <p:spTgt spid="70679">
                                            <p:txEl>
                                              <p:pRg st="0" end="0"/>
                                            </p:txEl>
                                          </p:spTgt>
                                        </p:tgtEl>
                                        <p:attrNameLst>
                                          <p:attrName>ppt_w</p:attrName>
                                        </p:attrNameLst>
                                      </p:cBhvr>
                                      <p:tavLst>
                                        <p:tav tm="0">
                                          <p:val>
                                            <p:strVal val="#ppt_w*.05"/>
                                          </p:val>
                                        </p:tav>
                                        <p:tav tm="100000">
                                          <p:val>
                                            <p:strVal val="#ppt_w"/>
                                          </p:val>
                                        </p:tav>
                                      </p:tavLst>
                                    </p:anim>
                                    <p:anim calcmode="lin" valueType="num">
                                      <p:cBhvr>
                                        <p:cTn id="19" dur="1000" fill="hold"/>
                                        <p:tgtEl>
                                          <p:spTgt spid="70679">
                                            <p:txEl>
                                              <p:pRg st="0" end="0"/>
                                            </p:txEl>
                                          </p:spTgt>
                                        </p:tgtEl>
                                        <p:attrNameLst>
                                          <p:attrName>ppt_h</p:attrName>
                                        </p:attrNameLst>
                                      </p:cBhvr>
                                      <p:tavLst>
                                        <p:tav tm="0">
                                          <p:val>
                                            <p:strVal val="#ppt_h"/>
                                          </p:val>
                                        </p:tav>
                                        <p:tav tm="100000">
                                          <p:val>
                                            <p:strVal val="#ppt_h"/>
                                          </p:val>
                                        </p:tav>
                                      </p:tavLst>
                                    </p:anim>
                                    <p:anim calcmode="lin" valueType="num">
                                      <p:cBhvr>
                                        <p:cTn id="20" dur="500" decel="50000" fill="hold">
                                          <p:stCondLst>
                                            <p:cond delay="0"/>
                                          </p:stCondLst>
                                        </p:cTn>
                                        <p:tgtEl>
                                          <p:spTgt spid="70679">
                                            <p:txEl>
                                              <p:pRg st="0" end="0"/>
                                            </p:txEl>
                                          </p:spTgt>
                                        </p:tgtEl>
                                        <p:attrNameLst>
                                          <p:attrName>ppt_x</p:attrName>
                                        </p:attrNameLst>
                                      </p:cBhvr>
                                      <p:tavLst>
                                        <p:tav tm="0">
                                          <p:val>
                                            <p:strVal val="#ppt_x+.4"/>
                                          </p:val>
                                        </p:tav>
                                        <p:tav tm="100000">
                                          <p:val>
                                            <p:strVal val="#ppt_x"/>
                                          </p:val>
                                        </p:tav>
                                      </p:tavLst>
                                    </p:anim>
                                    <p:anim calcmode="lin" valueType="num">
                                      <p:cBhvr>
                                        <p:cTn id="21" dur="500" decel="50000" fill="hold">
                                          <p:stCondLst>
                                            <p:cond delay="0"/>
                                          </p:stCondLst>
                                        </p:cTn>
                                        <p:tgtEl>
                                          <p:spTgt spid="70679">
                                            <p:txEl>
                                              <p:pRg st="0" end="0"/>
                                            </p:txEl>
                                          </p:spTgt>
                                        </p:tgtEl>
                                        <p:attrNameLst>
                                          <p:attrName>ppt_y</p:attrName>
                                        </p:attrNameLst>
                                      </p:cBhvr>
                                      <p:tavLst>
                                        <p:tav tm="0">
                                          <p:val>
                                            <p:strVal val="#ppt_y-.2"/>
                                          </p:val>
                                        </p:tav>
                                        <p:tav tm="100000">
                                          <p:val>
                                            <p:strVal val="#ppt_y+.1"/>
                                          </p:val>
                                        </p:tav>
                                      </p:tavLst>
                                    </p:anim>
                                    <p:anim calcmode="lin" valueType="num">
                                      <p:cBhvr>
                                        <p:cTn id="22" dur="500" accel="50000" fill="hold">
                                          <p:stCondLst>
                                            <p:cond delay="500"/>
                                          </p:stCondLst>
                                        </p:cTn>
                                        <p:tgtEl>
                                          <p:spTgt spid="70679">
                                            <p:txEl>
                                              <p:pRg st="0" end="0"/>
                                            </p:txEl>
                                          </p:spTgt>
                                        </p:tgtEl>
                                        <p:attrNameLst>
                                          <p:attrName>ppt_y</p:attrName>
                                        </p:attrNameLst>
                                      </p:cBhvr>
                                      <p:tavLst>
                                        <p:tav tm="0">
                                          <p:val>
                                            <p:strVal val="#ppt_y+.1"/>
                                          </p:val>
                                        </p:tav>
                                        <p:tav tm="100000">
                                          <p:val>
                                            <p:strVal val="#ppt_y"/>
                                          </p:val>
                                        </p:tav>
                                      </p:tavLst>
                                    </p:anim>
                                    <p:animEffect transition="in" filter="fade">
                                      <p:cBhvr>
                                        <p:cTn id="23" dur="1000" decel="50000">
                                          <p:stCondLst>
                                            <p:cond delay="0"/>
                                          </p:stCondLst>
                                        </p:cTn>
                                        <p:tgtEl>
                                          <p:spTgt spid="70679">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5" presetClass="entr" presetSubtype="0" fill="hold" grpId="0" nodeType="clickEffect">
                                  <p:stCondLst>
                                    <p:cond delay="0"/>
                                  </p:stCondLst>
                                  <p:childTnLst>
                                    <p:set>
                                      <p:cBhvr>
                                        <p:cTn id="27" dur="1" fill="hold">
                                          <p:stCondLst>
                                            <p:cond delay="0"/>
                                          </p:stCondLst>
                                        </p:cTn>
                                        <p:tgtEl>
                                          <p:spTgt spid="70679">
                                            <p:txEl>
                                              <p:pRg st="3" end="3"/>
                                            </p:txEl>
                                          </p:spTgt>
                                        </p:tgtEl>
                                        <p:attrNameLst>
                                          <p:attrName>style.visibility</p:attrName>
                                        </p:attrNameLst>
                                      </p:cBhvr>
                                      <p:to>
                                        <p:strVal val="visible"/>
                                      </p:to>
                                    </p:set>
                                    <p:anim calcmode="lin" valueType="num">
                                      <p:cBhvr>
                                        <p:cTn id="28" dur="500" decel="50000" fill="hold">
                                          <p:stCondLst>
                                            <p:cond delay="0"/>
                                          </p:stCondLst>
                                        </p:cTn>
                                        <p:tgtEl>
                                          <p:spTgt spid="70679">
                                            <p:txEl>
                                              <p:pRg st="3" end="3"/>
                                            </p:txEl>
                                          </p:spTgt>
                                        </p:tgtEl>
                                        <p:attrNameLst>
                                          <p:attrName>style.rotation</p:attrName>
                                        </p:attrNameLst>
                                      </p:cBhvr>
                                      <p:tavLst>
                                        <p:tav tm="0">
                                          <p:val>
                                            <p:fltVal val="-90"/>
                                          </p:val>
                                        </p:tav>
                                        <p:tav tm="100000">
                                          <p:val>
                                            <p:fltVal val="0"/>
                                          </p:val>
                                        </p:tav>
                                      </p:tavLst>
                                    </p:anim>
                                    <p:anim calcmode="lin" valueType="num">
                                      <p:cBhvr>
                                        <p:cTn id="29" dur="500" decel="50000" fill="hold">
                                          <p:stCondLst>
                                            <p:cond delay="0"/>
                                          </p:stCondLst>
                                        </p:cTn>
                                        <p:tgtEl>
                                          <p:spTgt spid="70679">
                                            <p:txEl>
                                              <p:pRg st="3" end="3"/>
                                            </p:txEl>
                                          </p:spTgt>
                                        </p:tgtEl>
                                        <p:attrNameLst>
                                          <p:attrName>ppt_w</p:attrName>
                                        </p:attrNameLst>
                                      </p:cBhvr>
                                      <p:tavLst>
                                        <p:tav tm="0">
                                          <p:val>
                                            <p:strVal val="#ppt_w"/>
                                          </p:val>
                                        </p:tav>
                                        <p:tav tm="100000">
                                          <p:val>
                                            <p:strVal val="#ppt_w*.05"/>
                                          </p:val>
                                        </p:tav>
                                      </p:tavLst>
                                    </p:anim>
                                    <p:anim calcmode="lin" valueType="num">
                                      <p:cBhvr>
                                        <p:cTn id="30" dur="500" accel="50000" fill="hold">
                                          <p:stCondLst>
                                            <p:cond delay="500"/>
                                          </p:stCondLst>
                                        </p:cTn>
                                        <p:tgtEl>
                                          <p:spTgt spid="70679">
                                            <p:txEl>
                                              <p:pRg st="3" end="3"/>
                                            </p:txEl>
                                          </p:spTgt>
                                        </p:tgtEl>
                                        <p:attrNameLst>
                                          <p:attrName>ppt_w</p:attrName>
                                        </p:attrNameLst>
                                      </p:cBhvr>
                                      <p:tavLst>
                                        <p:tav tm="0">
                                          <p:val>
                                            <p:strVal val="#ppt_w*.05"/>
                                          </p:val>
                                        </p:tav>
                                        <p:tav tm="100000">
                                          <p:val>
                                            <p:strVal val="#ppt_w"/>
                                          </p:val>
                                        </p:tav>
                                      </p:tavLst>
                                    </p:anim>
                                    <p:anim calcmode="lin" valueType="num">
                                      <p:cBhvr>
                                        <p:cTn id="31" dur="1000" fill="hold"/>
                                        <p:tgtEl>
                                          <p:spTgt spid="70679">
                                            <p:txEl>
                                              <p:pRg st="3" end="3"/>
                                            </p:txEl>
                                          </p:spTgt>
                                        </p:tgtEl>
                                        <p:attrNameLst>
                                          <p:attrName>ppt_h</p:attrName>
                                        </p:attrNameLst>
                                      </p:cBhvr>
                                      <p:tavLst>
                                        <p:tav tm="0">
                                          <p:val>
                                            <p:strVal val="#ppt_h"/>
                                          </p:val>
                                        </p:tav>
                                        <p:tav tm="100000">
                                          <p:val>
                                            <p:strVal val="#ppt_h"/>
                                          </p:val>
                                        </p:tav>
                                      </p:tavLst>
                                    </p:anim>
                                    <p:anim calcmode="lin" valueType="num">
                                      <p:cBhvr>
                                        <p:cTn id="32" dur="500" decel="50000" fill="hold">
                                          <p:stCondLst>
                                            <p:cond delay="0"/>
                                          </p:stCondLst>
                                        </p:cTn>
                                        <p:tgtEl>
                                          <p:spTgt spid="70679">
                                            <p:txEl>
                                              <p:pRg st="3" end="3"/>
                                            </p:txEl>
                                          </p:spTgt>
                                        </p:tgtEl>
                                        <p:attrNameLst>
                                          <p:attrName>ppt_x</p:attrName>
                                        </p:attrNameLst>
                                      </p:cBhvr>
                                      <p:tavLst>
                                        <p:tav tm="0">
                                          <p:val>
                                            <p:strVal val="#ppt_x+.4"/>
                                          </p:val>
                                        </p:tav>
                                        <p:tav tm="100000">
                                          <p:val>
                                            <p:strVal val="#ppt_x"/>
                                          </p:val>
                                        </p:tav>
                                      </p:tavLst>
                                    </p:anim>
                                    <p:anim calcmode="lin" valueType="num">
                                      <p:cBhvr>
                                        <p:cTn id="33" dur="500" decel="50000" fill="hold">
                                          <p:stCondLst>
                                            <p:cond delay="0"/>
                                          </p:stCondLst>
                                        </p:cTn>
                                        <p:tgtEl>
                                          <p:spTgt spid="70679">
                                            <p:txEl>
                                              <p:pRg st="3" end="3"/>
                                            </p:txEl>
                                          </p:spTgt>
                                        </p:tgtEl>
                                        <p:attrNameLst>
                                          <p:attrName>ppt_y</p:attrName>
                                        </p:attrNameLst>
                                      </p:cBhvr>
                                      <p:tavLst>
                                        <p:tav tm="0">
                                          <p:val>
                                            <p:strVal val="#ppt_y-.2"/>
                                          </p:val>
                                        </p:tav>
                                        <p:tav tm="100000">
                                          <p:val>
                                            <p:strVal val="#ppt_y+.1"/>
                                          </p:val>
                                        </p:tav>
                                      </p:tavLst>
                                    </p:anim>
                                    <p:anim calcmode="lin" valueType="num">
                                      <p:cBhvr>
                                        <p:cTn id="34" dur="500" accel="50000" fill="hold">
                                          <p:stCondLst>
                                            <p:cond delay="500"/>
                                          </p:stCondLst>
                                        </p:cTn>
                                        <p:tgtEl>
                                          <p:spTgt spid="70679">
                                            <p:txEl>
                                              <p:pRg st="3" end="3"/>
                                            </p:txEl>
                                          </p:spTgt>
                                        </p:tgtEl>
                                        <p:attrNameLst>
                                          <p:attrName>ppt_y</p:attrName>
                                        </p:attrNameLst>
                                      </p:cBhvr>
                                      <p:tavLst>
                                        <p:tav tm="0">
                                          <p:val>
                                            <p:strVal val="#ppt_y+.1"/>
                                          </p:val>
                                        </p:tav>
                                        <p:tav tm="100000">
                                          <p:val>
                                            <p:strVal val="#ppt_y"/>
                                          </p:val>
                                        </p:tav>
                                      </p:tavLst>
                                    </p:anim>
                                    <p:animEffect transition="in" filter="fade">
                                      <p:cBhvr>
                                        <p:cTn id="35" dur="1000" decel="50000">
                                          <p:stCondLst>
                                            <p:cond delay="0"/>
                                          </p:stCondLst>
                                        </p:cTn>
                                        <p:tgtEl>
                                          <p:spTgt spid="7067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79"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pPr marL="484632" indent="0" algn="ctr" eaLnBrk="1" fontAlgn="auto" hangingPunct="1">
              <a:spcAft>
                <a:spcPts val="0"/>
              </a:spcAft>
              <a:defRPr/>
            </a:pPr>
            <a:r>
              <a:rPr lang="en-US" sz="4000" b="1" dirty="0" err="1">
                <a:solidFill>
                  <a:schemeClr val="accent1">
                    <a:tint val="83000"/>
                    <a:satMod val="150000"/>
                  </a:schemeClr>
                </a:solidFill>
              </a:rPr>
              <a:t>Consecinţele</a:t>
            </a:r>
            <a:r>
              <a:rPr lang="en-US" sz="4000" b="1" dirty="0">
                <a:solidFill>
                  <a:schemeClr val="accent1">
                    <a:tint val="83000"/>
                    <a:satMod val="150000"/>
                  </a:schemeClr>
                </a:solidFill>
              </a:rPr>
              <a:t> </a:t>
            </a:r>
            <a:r>
              <a:rPr lang="en-US" sz="4000" b="1" dirty="0" err="1">
                <a:solidFill>
                  <a:schemeClr val="accent1">
                    <a:tint val="83000"/>
                    <a:satMod val="150000"/>
                  </a:schemeClr>
                </a:solidFill>
              </a:rPr>
              <a:t>torpilării</a:t>
            </a:r>
            <a:r>
              <a:rPr lang="en-US" sz="4000" b="1" dirty="0">
                <a:solidFill>
                  <a:schemeClr val="accent1">
                    <a:tint val="83000"/>
                    <a:satMod val="150000"/>
                  </a:schemeClr>
                </a:solidFill>
              </a:rPr>
              <a:t> </a:t>
            </a:r>
            <a:r>
              <a:rPr lang="en-US" sz="4000" b="1" dirty="0" err="1">
                <a:solidFill>
                  <a:schemeClr val="accent1">
                    <a:tint val="83000"/>
                    <a:satMod val="150000"/>
                  </a:schemeClr>
                </a:solidFill>
              </a:rPr>
              <a:t>şi</a:t>
            </a:r>
            <a:r>
              <a:rPr lang="en-US" sz="4000" b="1" dirty="0">
                <a:solidFill>
                  <a:schemeClr val="accent1">
                    <a:tint val="83000"/>
                    <a:satMod val="150000"/>
                  </a:schemeClr>
                </a:solidFill>
              </a:rPr>
              <a:t> </a:t>
            </a:r>
            <a:r>
              <a:rPr lang="en-US" sz="4000" b="1" dirty="0" err="1">
                <a:solidFill>
                  <a:schemeClr val="accent1">
                    <a:tint val="83000"/>
                    <a:satMod val="150000"/>
                  </a:schemeClr>
                </a:solidFill>
              </a:rPr>
              <a:t>scufundării</a:t>
            </a:r>
            <a:r>
              <a:rPr lang="en-US" sz="4000" b="1" dirty="0">
                <a:solidFill>
                  <a:schemeClr val="accent1">
                    <a:tint val="83000"/>
                    <a:satMod val="150000"/>
                  </a:schemeClr>
                </a:solidFill>
              </a:rPr>
              <a:t> „</a:t>
            </a:r>
            <a:r>
              <a:rPr lang="en-US" sz="4000" b="1" dirty="0" err="1">
                <a:solidFill>
                  <a:schemeClr val="accent1">
                    <a:tint val="83000"/>
                    <a:satMod val="150000"/>
                  </a:schemeClr>
                </a:solidFill>
              </a:rPr>
              <a:t>Lusitaniei</a:t>
            </a:r>
            <a:r>
              <a:rPr lang="en-US" sz="4000" b="1" dirty="0">
                <a:solidFill>
                  <a:schemeClr val="accent1">
                    <a:tint val="83000"/>
                    <a:satMod val="150000"/>
                  </a:schemeClr>
                </a:solidFill>
              </a:rPr>
              <a:t>”</a:t>
            </a:r>
          </a:p>
        </p:txBody>
      </p:sp>
      <p:sp>
        <p:nvSpPr>
          <p:cNvPr id="77827" name="Rectangle 3"/>
          <p:cNvSpPr>
            <a:spLocks noGrp="1" noChangeArrowheads="1"/>
          </p:cNvSpPr>
          <p:nvPr>
            <p:ph idx="1"/>
          </p:nvPr>
        </p:nvSpPr>
        <p:spPr>
          <a:xfrm>
            <a:off x="457200" y="1882775"/>
            <a:ext cx="8229600" cy="4572000"/>
          </a:xfrm>
        </p:spPr>
        <p:txBody>
          <a:bodyPr/>
          <a:lstStyle/>
          <a:p>
            <a:pPr eaLnBrk="1" hangingPunct="1">
              <a:lnSpc>
                <a:spcPct val="80000"/>
              </a:lnSpc>
            </a:pPr>
            <a:r>
              <a:rPr lang="en-US" sz="1600" smtClean="0"/>
              <a:t>Amiralitatea britanică a început să fie suspectată de </a:t>
            </a:r>
            <a:r>
              <a:rPr lang="en-US" sz="1600" b="1" smtClean="0"/>
              <a:t>„neglijenţe calculate”</a:t>
            </a:r>
            <a:r>
              <a:rPr lang="en-US" sz="1600" smtClean="0"/>
              <a:t>, în scopul „forţării intrării SUA în război”. Germanii, la rândul lor, s-au apărat, arătând că vasul transporta arme şi muniţii (şi nu greşeau; însă de unde oare ştiau?).</a:t>
            </a:r>
          </a:p>
          <a:p>
            <a:pPr eaLnBrk="1" hangingPunct="1">
              <a:lnSpc>
                <a:spcPct val="80000"/>
              </a:lnSpc>
            </a:pPr>
            <a:r>
              <a:rPr lang="en-US" sz="1600" smtClean="0"/>
              <a:t>Efectul scontat a fost obţinut. La Washington, preşedintele democrat Thomas Woodrow-Wilson a pretins Germaniei plata unor compensaţii şi a început să ameninţe tot mai frecvent cu intrarea SUA în război. În aceste condiţii, Berlinul a decis, la 27 august 1915, suspendarea provizorie a războiului submarin. La 1 ianuarie 1917, acesta va fi reluat. Mai mult, va fi declarat războiul submarin total, împotriva tuturor navelor, fie ele neutre sau nu, fie de război sau de comerţ. </a:t>
            </a:r>
          </a:p>
          <a:p>
            <a:pPr eaLnBrk="1" hangingPunct="1">
              <a:lnSpc>
                <a:spcPct val="80000"/>
              </a:lnSpc>
            </a:pPr>
            <a:r>
              <a:rPr lang="en-US" sz="1600" smtClean="0"/>
              <a:t> La 2 aprilie, preşedintele Wilson i-a cerut Congresului să aprobe declaraţia de război pentru a face lumea „sigură pentru democraţie”. După două zile, la 4 aprilie, Congresul SUA aproba cererea preşedintelui. Starea de război între SUA şi Germania devenise un fapt împlinit. După mai bine de doi ani şi jumătate, </a:t>
            </a:r>
            <a:r>
              <a:rPr lang="en-US" sz="1600" b="1" i="1" smtClean="0"/>
              <a:t>America spunea adio neutralităţii</a:t>
            </a:r>
            <a:r>
              <a:rPr lang="en-US" sz="1600" smtClean="0"/>
              <a:t>...</a:t>
            </a:r>
            <a:endParaRPr lang="en-US" sz="1600" b="1" smtClean="0"/>
          </a:p>
          <a:p>
            <a:pPr eaLnBrk="1" hangingPunct="1">
              <a:lnSpc>
                <a:spcPct val="80000"/>
              </a:lnSpc>
            </a:pPr>
            <a:endParaRPr lang="en-US" sz="1600" smtClean="0"/>
          </a:p>
          <a:p>
            <a:pPr eaLnBrk="1" hangingPunct="1">
              <a:lnSpc>
                <a:spcPct val="80000"/>
              </a:lnSpc>
            </a:pPr>
            <a:endParaRPr lang="en-US" sz="160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77826"/>
                                        </p:tgtEl>
                                        <p:attrNameLst>
                                          <p:attrName>style.visibility</p:attrName>
                                        </p:attrNameLst>
                                      </p:cBhvr>
                                      <p:to>
                                        <p:strVal val="visible"/>
                                      </p:to>
                                    </p:set>
                                    <p:anim calcmode="lin" valueType="num">
                                      <p:cBhvr>
                                        <p:cTn id="7" dur="1000" fill="hold"/>
                                        <p:tgtEl>
                                          <p:spTgt spid="77826"/>
                                        </p:tgtEl>
                                        <p:attrNameLst>
                                          <p:attrName>ppt_x</p:attrName>
                                        </p:attrNameLst>
                                      </p:cBhvr>
                                      <p:tavLst>
                                        <p:tav tm="0">
                                          <p:val>
                                            <p:strVal val="#ppt_x-.2"/>
                                          </p:val>
                                        </p:tav>
                                        <p:tav tm="100000">
                                          <p:val>
                                            <p:strVal val="#ppt_x"/>
                                          </p:val>
                                        </p:tav>
                                      </p:tavLst>
                                    </p:anim>
                                    <p:anim calcmode="lin" valueType="num">
                                      <p:cBhvr>
                                        <p:cTn id="8" dur="1000" fill="hold"/>
                                        <p:tgtEl>
                                          <p:spTgt spid="77826"/>
                                        </p:tgtEl>
                                        <p:attrNameLst>
                                          <p:attrName>ppt_y</p:attrName>
                                        </p:attrNameLst>
                                      </p:cBhvr>
                                      <p:tavLst>
                                        <p:tav tm="0">
                                          <p:val>
                                            <p:strVal val="#ppt_y"/>
                                          </p:val>
                                        </p:tav>
                                        <p:tav tm="100000">
                                          <p:val>
                                            <p:strVal val="#ppt_y"/>
                                          </p:val>
                                        </p:tav>
                                      </p:tavLst>
                                    </p:anim>
                                    <p:animEffect transition="in" filter="wipe(right)" prLst="gradientSize: 0.1">
                                      <p:cBhvr>
                                        <p:cTn id="9" dur="1000"/>
                                        <p:tgtEl>
                                          <p:spTgt spid="77826"/>
                                        </p:tgtEl>
                                      </p:cBhvr>
                                    </p:animEffect>
                                  </p:childTnLst>
                                </p:cTn>
                              </p:par>
                            </p:childTnLst>
                          </p:cTn>
                        </p:par>
                      </p:childTnLst>
                    </p:cTn>
                  </p:par>
                  <p:par>
                    <p:cTn id="10" fill="hold">
                      <p:stCondLst>
                        <p:cond delay="indefinite"/>
                      </p:stCondLst>
                      <p:childTnLst>
                        <p:par>
                          <p:cTn id="11" fill="hold">
                            <p:stCondLst>
                              <p:cond delay="0"/>
                            </p:stCondLst>
                            <p:childTnLst>
                              <p:par>
                                <p:cTn id="12" presetID="23" presetClass="entr" presetSubtype="16" fill="hold" grpId="0" nodeType="clickEffect">
                                  <p:stCondLst>
                                    <p:cond delay="0"/>
                                  </p:stCondLst>
                                  <p:childTnLst>
                                    <p:set>
                                      <p:cBhvr>
                                        <p:cTn id="13" dur="1" fill="hold">
                                          <p:stCondLst>
                                            <p:cond delay="0"/>
                                          </p:stCondLst>
                                        </p:cTn>
                                        <p:tgtEl>
                                          <p:spTgt spid="77827">
                                            <p:txEl>
                                              <p:pRg st="0" end="0"/>
                                            </p:txEl>
                                          </p:spTgt>
                                        </p:tgtEl>
                                        <p:attrNameLst>
                                          <p:attrName>style.visibility</p:attrName>
                                        </p:attrNameLst>
                                      </p:cBhvr>
                                      <p:to>
                                        <p:strVal val="visible"/>
                                      </p:to>
                                    </p:set>
                                    <p:anim calcmode="lin" valueType="num">
                                      <p:cBhvr>
                                        <p:cTn id="14" dur="500" fill="hold"/>
                                        <p:tgtEl>
                                          <p:spTgt spid="77827">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7782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23" presetClass="entr" presetSubtype="16" fill="hold" grpId="0" nodeType="clickEffect">
                                  <p:stCondLst>
                                    <p:cond delay="0"/>
                                  </p:stCondLst>
                                  <p:childTnLst>
                                    <p:set>
                                      <p:cBhvr>
                                        <p:cTn id="19" dur="1" fill="hold">
                                          <p:stCondLst>
                                            <p:cond delay="0"/>
                                          </p:stCondLst>
                                        </p:cTn>
                                        <p:tgtEl>
                                          <p:spTgt spid="77827">
                                            <p:txEl>
                                              <p:pRg st="1" end="1"/>
                                            </p:txEl>
                                          </p:spTgt>
                                        </p:tgtEl>
                                        <p:attrNameLst>
                                          <p:attrName>style.visibility</p:attrName>
                                        </p:attrNameLst>
                                      </p:cBhvr>
                                      <p:to>
                                        <p:strVal val="visible"/>
                                      </p:to>
                                    </p:set>
                                    <p:anim calcmode="lin" valueType="num">
                                      <p:cBhvr>
                                        <p:cTn id="20" dur="500" fill="hold"/>
                                        <p:tgtEl>
                                          <p:spTgt spid="77827">
                                            <p:txEl>
                                              <p:pRg st="1" end="1"/>
                                            </p:txEl>
                                          </p:spTgt>
                                        </p:tgtEl>
                                        <p:attrNameLst>
                                          <p:attrName>ppt_w</p:attrName>
                                        </p:attrNameLst>
                                      </p:cBhvr>
                                      <p:tavLst>
                                        <p:tav tm="0">
                                          <p:val>
                                            <p:fltVal val="0"/>
                                          </p:val>
                                        </p:tav>
                                        <p:tav tm="100000">
                                          <p:val>
                                            <p:strVal val="#ppt_w"/>
                                          </p:val>
                                        </p:tav>
                                      </p:tavLst>
                                    </p:anim>
                                    <p:anim calcmode="lin" valueType="num">
                                      <p:cBhvr>
                                        <p:cTn id="21" dur="500" fill="hold"/>
                                        <p:tgtEl>
                                          <p:spTgt spid="77827">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23" presetClass="entr" presetSubtype="16" fill="hold" grpId="0" nodeType="clickEffect">
                                  <p:stCondLst>
                                    <p:cond delay="0"/>
                                  </p:stCondLst>
                                  <p:childTnLst>
                                    <p:set>
                                      <p:cBhvr>
                                        <p:cTn id="25" dur="1" fill="hold">
                                          <p:stCondLst>
                                            <p:cond delay="0"/>
                                          </p:stCondLst>
                                        </p:cTn>
                                        <p:tgtEl>
                                          <p:spTgt spid="77827">
                                            <p:txEl>
                                              <p:pRg st="2" end="2"/>
                                            </p:txEl>
                                          </p:spTgt>
                                        </p:tgtEl>
                                        <p:attrNameLst>
                                          <p:attrName>style.visibility</p:attrName>
                                        </p:attrNameLst>
                                      </p:cBhvr>
                                      <p:to>
                                        <p:strVal val="visible"/>
                                      </p:to>
                                    </p:set>
                                    <p:anim calcmode="lin" valueType="num">
                                      <p:cBhvr>
                                        <p:cTn id="26" dur="500" fill="hold"/>
                                        <p:tgtEl>
                                          <p:spTgt spid="77827">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77827">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7"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sz="5000" b="1" dirty="0" err="1" smtClean="0"/>
              <a:t>Frontul</a:t>
            </a:r>
            <a:r>
              <a:rPr lang="en-GB" sz="5000" b="1" dirty="0" smtClean="0"/>
              <a:t> de Vest in </a:t>
            </a:r>
            <a:r>
              <a:rPr lang="en-GB" sz="5000" b="1" dirty="0" err="1"/>
              <a:t>P</a:t>
            </a:r>
            <a:r>
              <a:rPr lang="en-GB" sz="5000" b="1" dirty="0" err="1" smtClean="0"/>
              <a:t>rimul</a:t>
            </a:r>
            <a:r>
              <a:rPr lang="en-GB" sz="5000" b="1" dirty="0" smtClean="0"/>
              <a:t> </a:t>
            </a:r>
            <a:r>
              <a:rPr lang="en-GB" sz="5000" b="1" dirty="0" err="1"/>
              <a:t>R</a:t>
            </a:r>
            <a:r>
              <a:rPr lang="en-GB" sz="5000" b="1" dirty="0" err="1" smtClean="0"/>
              <a:t>azboi</a:t>
            </a:r>
            <a:r>
              <a:rPr lang="en-GB" sz="5000" b="1" dirty="0" smtClean="0"/>
              <a:t> </a:t>
            </a:r>
            <a:r>
              <a:rPr lang="en-GB" sz="5000" b="1" dirty="0" err="1"/>
              <a:t>M</a:t>
            </a:r>
            <a:r>
              <a:rPr lang="en-GB" sz="5000" b="1" dirty="0" err="1" smtClean="0"/>
              <a:t>ondial</a:t>
            </a:r>
            <a:endParaRPr lang="ro-RO" sz="5000" b="1" dirty="0"/>
          </a:p>
        </p:txBody>
      </p:sp>
      <p:sp>
        <p:nvSpPr>
          <p:cNvPr id="3" name="Subtitle 2"/>
          <p:cNvSpPr>
            <a:spLocks noGrp="1"/>
          </p:cNvSpPr>
          <p:nvPr>
            <p:ph type="subTitle" idx="1"/>
          </p:nvPr>
        </p:nvSpPr>
        <p:spPr/>
        <p:txBody>
          <a:bodyPr/>
          <a:lstStyle/>
          <a:p>
            <a:r>
              <a:rPr lang="en-GB" b="1" dirty="0" smtClean="0"/>
              <a:t>( </a:t>
            </a:r>
            <a:r>
              <a:rPr lang="en-GB" b="1" dirty="0" err="1" smtClean="0"/>
              <a:t>Miracolul</a:t>
            </a:r>
            <a:r>
              <a:rPr lang="en-GB" b="1" dirty="0" smtClean="0"/>
              <a:t> de </a:t>
            </a:r>
            <a:r>
              <a:rPr lang="en-GB" b="1" dirty="0" err="1" smtClean="0"/>
              <a:t>Craciun</a:t>
            </a:r>
            <a:r>
              <a:rPr lang="en-GB" b="1" dirty="0" smtClean="0"/>
              <a:t> )</a:t>
            </a:r>
            <a:endParaRPr lang="ro-RO" b="1" dirty="0"/>
          </a:p>
        </p:txBody>
      </p:sp>
      <p:sp>
        <p:nvSpPr>
          <p:cNvPr id="8" name="TextBox 7"/>
          <p:cNvSpPr txBox="1"/>
          <p:nvPr/>
        </p:nvSpPr>
        <p:spPr>
          <a:xfrm>
            <a:off x="6032315" y="5581934"/>
            <a:ext cx="3111689" cy="369332"/>
          </a:xfrm>
          <a:prstGeom prst="rect">
            <a:avLst/>
          </a:prstGeom>
          <a:noFill/>
        </p:spPr>
        <p:txBody>
          <a:bodyPr wrap="square" rtlCol="0">
            <a:spAutoFit/>
          </a:bodyPr>
          <a:lstStyle/>
          <a:p>
            <a:r>
              <a:rPr lang="en-CA" dirty="0" err="1" smtClean="0"/>
              <a:t>Boruga</a:t>
            </a:r>
            <a:r>
              <a:rPr lang="en-CA" dirty="0" smtClean="0"/>
              <a:t> </a:t>
            </a:r>
            <a:r>
              <a:rPr lang="en-CA" dirty="0" err="1" smtClean="0"/>
              <a:t>Bogdan</a:t>
            </a:r>
            <a:endParaRPr lang="ro-RO" dirty="0"/>
          </a:p>
        </p:txBody>
      </p:sp>
      <p:pic>
        <p:nvPicPr>
          <p:cNvPr id="7" name="borugabogdan.mp3">
            <a:hlinkClick r:id="" action="ppaction://media"/>
          </p:cNvPr>
          <p:cNvPicPr>
            <a:picLocks noRot="1" noChangeAspect="1"/>
          </p:cNvPicPr>
          <p:nvPr>
            <a:audioFile r:link="rId1"/>
          </p:nvPr>
        </p:nvPicPr>
        <p:blipFill>
          <a:blip r:embed="rId3"/>
          <a:stretch>
            <a:fillRect/>
          </a:stretch>
        </p:blipFill>
        <p:spPr>
          <a:xfrm>
            <a:off x="7924800" y="533400"/>
            <a:ext cx="304800" cy="304800"/>
          </a:xfrm>
          <a:prstGeom prst="rect">
            <a:avLst/>
          </a:prstGeom>
        </p:spPr>
      </p:pic>
    </p:spTree>
    <p:extLst>
      <p:ext uri="{BB962C8B-B14F-4D97-AF65-F5344CB8AC3E}">
        <p14:creationId xmlns="" xmlns:p14="http://schemas.microsoft.com/office/powerpoint/2010/main" val="1160665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par>
                          <p:cTn id="13" fill="hold">
                            <p:stCondLst>
                              <p:cond delay="500"/>
                            </p:stCondLst>
                            <p:childTnLst>
                              <p:par>
                                <p:cTn id="14" presetID="1" presetClass="mediacall" presetSubtype="0" fill="hold" nodeType="afterEffect">
                                  <p:stCondLst>
                                    <p:cond delay="0"/>
                                  </p:stCondLst>
                                  <p:childTnLst>
                                    <p:cmd type="call" cmd="playFrom(0.0)">
                                      <p:cBhvr>
                                        <p:cTn id="15"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p:cTn id="16" fill="hold" display="0">
                  <p:stCondLst>
                    <p:cond delay="indefinite"/>
                  </p:stCondLst>
                  <p:endCondLst>
                    <p:cond evt="onPrev" delay="0">
                      <p:tgtEl>
                        <p:sldTgt/>
                      </p:tgtEl>
                    </p:cond>
                    <p:cond evt="onStopAudio" delay="0">
                      <p:tgtEl>
                        <p:sldTgt/>
                      </p:tgtEl>
                    </p:cond>
                  </p:endCondLst>
                </p:cTn>
                <p:tgtEl>
                  <p:spTgt spid="7"/>
                </p:tgtEl>
              </p:cMediaNode>
            </p:audio>
          </p:childTnLst>
        </p:cTn>
      </p:par>
    </p:tnLst>
    <p:bldLst>
      <p:bldP spid="2" grpId="0"/>
      <p:bldP spid="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extLst>
              <a:ext uri="{28A0092B-C50C-407E-A947-70E740481C1C}">
                <a14:useLocalDpi xmlns="" xmlns:a14="http://schemas.microsoft.com/office/drawing/2010/main" val="0"/>
              </a:ext>
            </a:extLst>
          </a:blip>
          <a:stretch>
            <a:fillRect/>
          </a:stretch>
        </p:blipFill>
        <p:spPr>
          <a:xfrm>
            <a:off x="4275365" y="2771361"/>
            <a:ext cx="4552950" cy="3417040"/>
          </a:xfrm>
        </p:spPr>
      </p:pic>
      <p:sp>
        <p:nvSpPr>
          <p:cNvPr id="4" name="Text Placeholder 3"/>
          <p:cNvSpPr>
            <a:spLocks noGrp="1"/>
          </p:cNvSpPr>
          <p:nvPr>
            <p:ph type="body" sz="half" idx="2"/>
          </p:nvPr>
        </p:nvSpPr>
        <p:spPr>
          <a:xfrm>
            <a:off x="0" y="-1"/>
            <a:ext cx="4572000" cy="6858001"/>
          </a:xfrm>
        </p:spPr>
        <p:txBody>
          <a:bodyPr>
            <a:noAutofit/>
          </a:bodyPr>
          <a:lstStyle/>
          <a:p>
            <a:r>
              <a:rPr lang="ro-RO" sz="1500" b="1" i="1" dirty="0">
                <a:solidFill>
                  <a:schemeClr val="accent1"/>
                </a:solidFill>
                <a:latin typeface="+mj-lt"/>
              </a:rPr>
              <a:t>Primul Război Mondial începuse de aproape cinci luni, iar mulți dintre soldați erau deja sleiți de puteri. Pe frontul de Vest, trupele germane se luptau cu englezii și francezii. Erau peste 100.000 de soldați care văzuseră moartea cu ochii și care, din clipă-n clipă așteptau să fie, poate, la rândul lor, uciși.</a:t>
            </a:r>
          </a:p>
          <a:p>
            <a:r>
              <a:rPr lang="ro-RO" sz="1500" b="1" i="1" dirty="0">
                <a:solidFill>
                  <a:schemeClr val="accent1"/>
                </a:solidFill>
                <a:latin typeface="+mj-lt"/>
              </a:rPr>
              <a:t>Familiile lor erau departe, Crăciunul se apropia și, cu toate acestea, li se ordonase să continue atacul. S-au depus nenumărate eforturi pentru ca soldații să aibă o permisie de câteva zile pentru a putea petrece Sărbătorile cu familia, însă conducătorii țărilor implicate în război nu au fost de acord cu o pace provizorie. Cu toate acestea, în ajunul Crăciunului, nemții și-au “decorat” tranșeele cu brazi împodobiți și candele aprinse, iar spre seară au început să cante colinde. Li s-a răspuns în același ton de către englezi și francezi. Aceleași colinde, în trei limbi diferite, se-auzeau din toate cele trei tabere</a:t>
            </a:r>
            <a:r>
              <a:rPr lang="ro-RO" sz="1500" b="1" i="1" dirty="0" smtClean="0">
                <a:solidFill>
                  <a:schemeClr val="accent1"/>
                </a:solidFill>
                <a:latin typeface="+mj-lt"/>
              </a:rPr>
              <a:t>.</a:t>
            </a:r>
            <a:endParaRPr lang="en-GB" sz="1500" b="1" i="1" dirty="0" smtClean="0">
              <a:solidFill>
                <a:schemeClr val="accent1"/>
              </a:solidFill>
              <a:latin typeface="+mj-lt"/>
            </a:endParaRPr>
          </a:p>
          <a:p>
            <a:endParaRPr lang="ro-RO" sz="1500" b="1" i="1" dirty="0">
              <a:solidFill>
                <a:schemeClr val="accent1"/>
              </a:solidFill>
              <a:latin typeface="+mj-lt"/>
            </a:endParaRPr>
          </a:p>
        </p:txBody>
      </p:sp>
      <p:pic>
        <p:nvPicPr>
          <p:cNvPr id="10" name="Lied der Infanterie">
            <a:hlinkClick r:id="" action="ppaction://media"/>
          </p:cNvPr>
          <p:cNvPicPr>
            <a:picLocks noChangeAspect="1"/>
          </p:cNvPicPr>
          <p:nvPr>
            <a:videoFile r:link="rId1"/>
            <p:extLst>
              <p:ext uri="{DAA4B4D4-6D71-4841-9C94-3DE7FCFB9230}">
                <p14:media xmlns="" xmlns:p14="http://schemas.microsoft.com/office/powerpoint/2010/main" r:embed=""/>
              </p:ext>
            </p:extLst>
          </p:nvPr>
        </p:nvPicPr>
        <p:blipFill>
          <a:blip r:embed="rId4" cstate="print"/>
          <a:stretch>
            <a:fillRect/>
          </a:stretch>
        </p:blipFill>
        <p:spPr>
          <a:xfrm>
            <a:off x="9345706" y="6432177"/>
            <a:ext cx="457200" cy="609600"/>
          </a:xfrm>
          <a:prstGeom prst="rect">
            <a:avLst/>
          </a:prstGeom>
        </p:spPr>
      </p:pic>
    </p:spTree>
    <p:extLst>
      <p:ext uri="{BB962C8B-B14F-4D97-AF65-F5344CB8AC3E}">
        <p14:creationId xmlns="" xmlns:p14="http://schemas.microsoft.com/office/powerpoint/2010/main" val="312388895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numSld="999" showWhenStopped="0">
                <p:cTn id="7" repeatCount="indefinite" fill="hold" display="0">
                  <p:stCondLst>
                    <p:cond delay="indefinite"/>
                  </p:stCondLst>
                  <p:endCondLst>
                    <p:cond evt="onStopAudio" delay="0">
                      <p:tgtEl>
                        <p:sldTgt/>
                      </p:tgtEl>
                    </p:cond>
                  </p:endCondLst>
                </p:cTn>
                <p:tgtEl>
                  <p:spTgt spid="10"/>
                </p:tgtEl>
              </p:cMediaNode>
            </p:vide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a:xfrm>
            <a:off x="-2380" y="0"/>
            <a:ext cx="4574381" cy="6858000"/>
          </a:xfrm>
        </p:spPr>
        <p:txBody>
          <a:bodyPr>
            <a:normAutofit fontScale="85000" lnSpcReduction="20000"/>
          </a:bodyPr>
          <a:lstStyle/>
          <a:p>
            <a:r>
              <a:rPr lang="ro-RO" sz="1600" b="1" i="1" dirty="0" smtClean="0">
                <a:latin typeface="+mj-lt"/>
              </a:rPr>
              <a:t>Era deja a cincea luna de razboi, iar nemtii si englezii duceau batalii grele, pe un camp sinistru, intr-un tinut al nimanui, gata sa-si ingroape mortii cazuti sub golante.</a:t>
            </a:r>
          </a:p>
          <a:p>
            <a:r>
              <a:rPr lang="ro-RO" sz="1600" b="1" i="1" dirty="0" smtClean="0">
                <a:latin typeface="+mj-lt"/>
              </a:rPr>
              <a:t>Ziua de 24 a contabilizat o pierdere teribila pentru batalioanele din prima linie a Marii Britanii - 86 de morti. Ce a urmat apoi intrece orice imaginatie.</a:t>
            </a:r>
          </a:p>
          <a:p>
            <a:r>
              <a:rPr lang="ro-RO" sz="1600" b="1" i="1" dirty="0" smtClean="0">
                <a:latin typeface="+mj-lt"/>
              </a:rPr>
              <a:t>Noaptea de 24 spre 25 a adus un armistitiu spontan pe front, in plin razboi, intre soldatii englezi si cei nemti. Totul a plecat din tabara germana, cand, din transee, focurile de arma s-au oprit si au fost inlocuite de colinde de Craciun. Nemtii cantau "Stille Nacht" ("Noapte linistita", colind german)... iar englezilor nu le venea sa creada ce aud.</a:t>
            </a:r>
          </a:p>
          <a:p>
            <a:r>
              <a:rPr lang="ro-RO" sz="1600" b="1" i="1" dirty="0" smtClean="0">
                <a:latin typeface="+mj-lt"/>
              </a:rPr>
              <a:t>"Un soldat german a iesit din transee, a aruncat arma si a venit spre noi. Ne uitam unii la altii, dar nu puteam sa facem nimic. Nu poti sa tragi intr-un om care nu este inarmat", a povestit ulterior un soldat scotian, martor la acel eveniment.</a:t>
            </a:r>
          </a:p>
          <a:p>
            <a:r>
              <a:rPr lang="ro-RO" sz="1600" b="1" i="1" dirty="0" smtClean="0">
                <a:latin typeface="+mj-lt"/>
              </a:rPr>
              <a:t>Din transeele britanicilor a inceput sa rasune "O come all ya faithful" si toata lumea a inteles despre ce era vorba. Rand pe rand, soldatii din ambele tabere au inceput sa se ridice din gropile sapate in pamant si s-au apropiat unii de altii. Armele au fost lasate jos. Si-au dat mana si s-au imbratisat, multi dintre ei au inceput sa planga. Dusmani de moarte in urma cu o zi, nemtii si englezii isi imparteau acum tigarile, mancarea si sticlele de alcool. Era dimineata de Craciun....</a:t>
            </a:r>
          </a:p>
          <a:p>
            <a:endParaRPr lang="ro-RO" sz="1600" b="1" i="1" dirty="0">
              <a:solidFill>
                <a:schemeClr val="tx1"/>
              </a:solidFill>
              <a:latin typeface="+mj-lt"/>
            </a:endParaRPr>
          </a:p>
        </p:txBody>
      </p:sp>
      <p:pic>
        <p:nvPicPr>
          <p:cNvPr id="4" name="Content Placeholder 3"/>
          <p:cNvPicPr>
            <a:picLocks noGrp="1" noChangeAspect="1"/>
          </p:cNvPicPr>
          <p:nvPr>
            <p:ph idx="4294967295"/>
          </p:nvPr>
        </p:nvPicPr>
        <p:blipFill>
          <a:blip r:embed="rId2">
            <a:extLst>
              <a:ext uri="{28A0092B-C50C-407E-A947-70E740481C1C}">
                <a14:useLocalDpi xmlns="" xmlns:a14="http://schemas.microsoft.com/office/drawing/2010/main" val="0"/>
              </a:ext>
            </a:extLst>
          </a:blip>
          <a:stretch>
            <a:fillRect/>
          </a:stretch>
        </p:blipFill>
        <p:spPr>
          <a:xfrm>
            <a:off x="4574383" y="2933700"/>
            <a:ext cx="4569619" cy="3924300"/>
          </a:xfrm>
        </p:spPr>
      </p:pic>
    </p:spTree>
    <p:extLst>
      <p:ext uri="{BB962C8B-B14F-4D97-AF65-F5344CB8AC3E}">
        <p14:creationId xmlns="" xmlns:p14="http://schemas.microsoft.com/office/powerpoint/2010/main" val="219411265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10"/>
          <p:cNvSpPr>
            <a:spLocks noGrp="1"/>
          </p:cNvSpPr>
          <p:nvPr>
            <p:ph type="subTitle" idx="1"/>
          </p:nvPr>
        </p:nvSpPr>
        <p:spPr>
          <a:xfrm>
            <a:off x="0" y="0"/>
            <a:ext cx="4572000" cy="6858000"/>
          </a:xfrm>
        </p:spPr>
        <p:txBody>
          <a:bodyPr>
            <a:normAutofit fontScale="92500" lnSpcReduction="10000"/>
          </a:bodyPr>
          <a:lstStyle/>
          <a:p>
            <a:r>
              <a:rPr lang="ro-RO" dirty="0" smtClean="0">
                <a:latin typeface="+mj-lt"/>
              </a:rPr>
              <a:t>Dupa ce s-a luminat, din tabara germana a fost aruncata o minge si soldatii au incins o miuta: "Erau sute de oameni care alergau dupa minge. Fara porti, fara arbitru, fara goluri, nimic din ce stiti despre fotbalul jucat pe stadioanele noastre. Pur si simplu ne bucuram ca putem sa alergam cu totii dupa o singura minge", a marturisit un soldat britanic din Regimentul Cheshire, Linia Intai.</a:t>
            </a:r>
            <a:endParaRPr lang="en-GB" dirty="0" smtClean="0">
              <a:latin typeface="+mj-lt"/>
            </a:endParaRPr>
          </a:p>
          <a:p>
            <a:r>
              <a:rPr lang="ro-RO" dirty="0" smtClean="0">
                <a:latin typeface="+mj-lt"/>
              </a:rPr>
              <a:t>Armistitiul spontan din ziua de 25 decembrie 1914 este un moment important mentionat in documentele Primului Razboi. Cele 48 de ore de pace (25, 26 decembrie) nu au putut sa opreasca insa prima mare drama a secolului XX, in care 16 milioane de oameni din intreaga lume si-au pierdut viata.</a:t>
            </a:r>
            <a:endParaRPr lang="en-GB" dirty="0">
              <a:latin typeface="+mj-lt"/>
            </a:endParaRPr>
          </a:p>
        </p:txBody>
      </p:sp>
      <p:pic>
        <p:nvPicPr>
          <p:cNvPr id="6" name="Content Placeholder 5"/>
          <p:cNvPicPr>
            <a:picLocks noGrp="1" noChangeAspect="1"/>
          </p:cNvPicPr>
          <p:nvPr>
            <p:ph idx="4294967295"/>
          </p:nvPr>
        </p:nvPicPr>
        <p:blipFill>
          <a:blip r:embed="rId2">
            <a:extLst>
              <a:ext uri="{28A0092B-C50C-407E-A947-70E740481C1C}">
                <a14:useLocalDpi xmlns="" xmlns:a14="http://schemas.microsoft.com/office/drawing/2010/main" val="0"/>
              </a:ext>
            </a:extLst>
          </a:blip>
          <a:stretch>
            <a:fillRect/>
          </a:stretch>
        </p:blipFill>
        <p:spPr>
          <a:xfrm>
            <a:off x="4572000" y="1958976"/>
            <a:ext cx="4572000" cy="4899025"/>
          </a:xfrm>
        </p:spPr>
      </p:pic>
    </p:spTree>
    <p:extLst>
      <p:ext uri="{BB962C8B-B14F-4D97-AF65-F5344CB8AC3E}">
        <p14:creationId xmlns="" xmlns:p14="http://schemas.microsoft.com/office/powerpoint/2010/main" val="249934715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ctrTitle"/>
          </p:nvPr>
        </p:nvSpPr>
        <p:spPr>
          <a:xfrm>
            <a:off x="422030" y="1143000"/>
            <a:ext cx="8229600" cy="2057400"/>
          </a:xfrm>
        </p:spPr>
        <p:txBody>
          <a:bodyPr>
            <a:normAutofit fontScale="90000"/>
          </a:bodyPr>
          <a:lstStyle/>
          <a:p>
            <a:r>
              <a:rPr lang="ro-RO" dirty="0" smtClean="0"/>
              <a:t>Primul </a:t>
            </a:r>
            <a:r>
              <a:rPr lang="en-US" dirty="0" err="1"/>
              <a:t>R</a:t>
            </a:r>
            <a:r>
              <a:rPr lang="ro-RO" dirty="0" smtClean="0"/>
              <a:t>a</a:t>
            </a:r>
            <a:r>
              <a:rPr lang="en-US" dirty="0" smtClean="0"/>
              <a:t>z</a:t>
            </a:r>
            <a:r>
              <a:rPr lang="ro-RO" dirty="0" smtClean="0"/>
              <a:t>boi </a:t>
            </a:r>
            <a:r>
              <a:rPr lang="en-US" dirty="0"/>
              <a:t>M</a:t>
            </a:r>
            <a:r>
              <a:rPr lang="ro-RO" dirty="0" err="1" smtClean="0"/>
              <a:t>ondial</a:t>
            </a:r>
            <a:r>
              <a:rPr lang="en-US" dirty="0" smtClean="0"/>
              <a:t/>
            </a:r>
            <a:br>
              <a:rPr lang="en-US" dirty="0" smtClean="0"/>
            </a:br>
            <a:r>
              <a:rPr lang="vi-VN" b="0" dirty="0" smtClean="0"/>
              <a:t>Bilanţul războiului</a:t>
            </a:r>
            <a:br>
              <a:rPr lang="vi-VN" b="0" dirty="0" smtClean="0"/>
            </a:br>
            <a:endParaRPr lang="ro-RO" dirty="0"/>
          </a:p>
        </p:txBody>
      </p:sp>
      <p:sp>
        <p:nvSpPr>
          <p:cNvPr id="3" name="Subtitlu 2"/>
          <p:cNvSpPr>
            <a:spLocks noGrp="1"/>
          </p:cNvSpPr>
          <p:nvPr>
            <p:ph type="subTitle" idx="1"/>
          </p:nvPr>
        </p:nvSpPr>
        <p:spPr>
          <a:xfrm>
            <a:off x="2743200" y="5105400"/>
            <a:ext cx="6400800" cy="1752600"/>
          </a:xfrm>
        </p:spPr>
        <p:txBody>
          <a:bodyPr>
            <a:normAutofit lnSpcReduction="10000"/>
          </a:bodyPr>
          <a:lstStyle/>
          <a:p>
            <a:r>
              <a:rPr lang="en-US" sz="2000" dirty="0" smtClean="0">
                <a:solidFill>
                  <a:schemeClr val="accent1">
                    <a:lumMod val="60000"/>
                    <a:lumOff val="40000"/>
                  </a:schemeClr>
                </a:solidFill>
              </a:rPr>
              <a:t>                                                             </a:t>
            </a:r>
          </a:p>
          <a:p>
            <a:endParaRPr lang="en-US" sz="2000" dirty="0" smtClean="0">
              <a:solidFill>
                <a:schemeClr val="accent1">
                  <a:lumMod val="60000"/>
                  <a:lumOff val="40000"/>
                </a:schemeClr>
              </a:solidFill>
            </a:endParaRPr>
          </a:p>
          <a:p>
            <a:endParaRPr lang="en-US" sz="2000" dirty="0" smtClean="0">
              <a:solidFill>
                <a:schemeClr val="accent1">
                  <a:lumMod val="60000"/>
                  <a:lumOff val="40000"/>
                </a:schemeClr>
              </a:solidFill>
            </a:endParaRPr>
          </a:p>
          <a:p>
            <a:endParaRPr lang="en-US" sz="2000" dirty="0" smtClean="0">
              <a:solidFill>
                <a:schemeClr val="accent1">
                  <a:lumMod val="60000"/>
                  <a:lumOff val="40000"/>
                </a:schemeClr>
              </a:solidFill>
            </a:endParaRPr>
          </a:p>
          <a:p>
            <a:r>
              <a:rPr lang="en-US" sz="2000" dirty="0" smtClean="0">
                <a:solidFill>
                  <a:schemeClr val="accent1">
                    <a:lumMod val="60000"/>
                    <a:lumOff val="40000"/>
                  </a:schemeClr>
                </a:solidFill>
              </a:rPr>
              <a:t>                                                            </a:t>
            </a:r>
            <a:r>
              <a:rPr lang="en-US" sz="2000" dirty="0" err="1" smtClean="0">
                <a:solidFill>
                  <a:schemeClr val="accent1">
                    <a:lumMod val="60000"/>
                    <a:lumOff val="40000"/>
                  </a:schemeClr>
                </a:solidFill>
              </a:rPr>
              <a:t>Ciora</a:t>
            </a:r>
            <a:r>
              <a:rPr lang="en-US" sz="2000" dirty="0" smtClean="0">
                <a:solidFill>
                  <a:schemeClr val="accent1">
                    <a:lumMod val="60000"/>
                    <a:lumOff val="40000"/>
                  </a:schemeClr>
                </a:solidFill>
              </a:rPr>
              <a:t>  </a:t>
            </a:r>
            <a:r>
              <a:rPr lang="en-US" sz="2000" dirty="0" err="1" smtClean="0">
                <a:solidFill>
                  <a:schemeClr val="accent1">
                    <a:lumMod val="60000"/>
                    <a:lumOff val="40000"/>
                  </a:schemeClr>
                </a:solidFill>
              </a:rPr>
              <a:t>Madalina</a:t>
            </a:r>
            <a:endParaRPr lang="ro-RO" sz="2000" dirty="0">
              <a:solidFill>
                <a:schemeClr val="accent1">
                  <a:lumMod val="60000"/>
                  <a:lumOff val="40000"/>
                </a:schemeClr>
              </a:solidFill>
            </a:endParaRPr>
          </a:p>
        </p:txBody>
      </p:sp>
      <p:pic>
        <p:nvPicPr>
          <p:cNvPr id="4" name="Imagine 3" descr="2nd_Ox_&amp;_Bucks,_Nonne_Bosschen,_defeating_the_Prussian_Guard_1914_by_W.B._Wollen.jpeg"/>
          <p:cNvPicPr>
            <a:picLocks noChangeAspect="1"/>
          </p:cNvPicPr>
          <p:nvPr/>
        </p:nvPicPr>
        <p:blipFill>
          <a:blip r:embed="rId3"/>
          <a:stretch>
            <a:fillRect/>
          </a:stretch>
        </p:blipFill>
        <p:spPr>
          <a:xfrm>
            <a:off x="0" y="2667000"/>
            <a:ext cx="5410200" cy="3790950"/>
          </a:xfrm>
          <a:prstGeom prst="rect">
            <a:avLst/>
          </a:prstGeom>
        </p:spPr>
      </p:pic>
      <p:pic>
        <p:nvPicPr>
          <p:cNvPr id="7" name="cioramadalina.mp3">
            <a:hlinkClick r:id="" action="ppaction://media"/>
          </p:cNvPr>
          <p:cNvPicPr>
            <a:picLocks noRot="1" noChangeAspect="1"/>
          </p:cNvPicPr>
          <p:nvPr>
            <a:audioFile r:link="rId1"/>
          </p:nvPr>
        </p:nvPicPr>
        <p:blipFill>
          <a:blip r:embed="rId4"/>
          <a:stretch>
            <a:fillRect/>
          </a:stretch>
        </p:blipFill>
        <p:spPr>
          <a:xfrm>
            <a:off x="8305800" y="304800"/>
            <a:ext cx="304800" cy="304800"/>
          </a:xfrm>
          <a:prstGeom prst="rect">
            <a:avLst/>
          </a:prstGeom>
        </p:spPr>
      </p:pic>
    </p:spTree>
  </p:cSld>
  <p:clrMapOvr>
    <a:masterClrMapping/>
  </p:clrMapOvr>
  <p:transition>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xit" presetSubtype="10" fill="hold" nodeType="clickEffect">
                                  <p:stCondLst>
                                    <p:cond delay="0"/>
                                  </p:stCondLst>
                                  <p:childTnLst>
                                    <p:animEffect transition="out" filter="checkerboard(across)">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p:cTn id="11"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57176"/>
            <a:ext cx="4757742" cy="5768997"/>
          </a:xfrm>
        </p:spPr>
        <p:txBody>
          <a:bodyPr>
            <a:normAutofit/>
          </a:bodyPr>
          <a:lstStyle/>
          <a:p>
            <a:pPr fontAlgn="base">
              <a:buNone/>
            </a:pPr>
            <a:r>
              <a:rPr lang="en-CA" b="1" dirty="0" err="1" smtClean="0">
                <a:solidFill>
                  <a:srgbClr val="C00000"/>
                </a:solidFill>
              </a:rPr>
              <a:t>Doar</a:t>
            </a:r>
            <a:r>
              <a:rPr lang="en-CA" b="1" dirty="0" smtClean="0">
                <a:solidFill>
                  <a:srgbClr val="C00000"/>
                </a:solidFill>
              </a:rPr>
              <a:t> o </a:t>
            </a:r>
            <a:r>
              <a:rPr lang="vi-VN" b="1" dirty="0" smtClean="0">
                <a:solidFill>
                  <a:srgbClr val="C00000"/>
                </a:solidFill>
              </a:rPr>
              <a:t>bombă</a:t>
            </a:r>
            <a:r>
              <a:rPr lang="vi-VN" b="1" dirty="0">
                <a:solidFill>
                  <a:srgbClr val="C00000"/>
                </a:solidFill>
              </a:rPr>
              <a:t>, un pistol și cianura</a:t>
            </a:r>
            <a:endParaRPr lang="vi-VN" dirty="0">
              <a:solidFill>
                <a:srgbClr val="C00000"/>
              </a:solidFill>
            </a:endParaRPr>
          </a:p>
          <a:p>
            <a:pPr fontAlgn="base">
              <a:buNone/>
            </a:pPr>
            <a:r>
              <a:rPr lang="en-CA" sz="1900" dirty="0" smtClean="0">
                <a:solidFill>
                  <a:srgbClr val="002060"/>
                </a:solidFill>
              </a:rPr>
              <a:t>    </a:t>
            </a:r>
            <a:r>
              <a:rPr lang="vi-VN" sz="1900" dirty="0" smtClean="0">
                <a:solidFill>
                  <a:srgbClr val="002060"/>
                </a:solidFill>
              </a:rPr>
              <a:t>Părăsind </a:t>
            </a:r>
            <a:r>
              <a:rPr lang="vi-VN" sz="1900" dirty="0">
                <a:solidFill>
                  <a:srgbClr val="002060"/>
                </a:solidFill>
              </a:rPr>
              <a:t>patiseria Vlanic, unde </a:t>
            </a:r>
            <a:r>
              <a:rPr lang="vi-VN" sz="1900" dirty="0" smtClean="0">
                <a:solidFill>
                  <a:srgbClr val="002060"/>
                </a:solidFill>
              </a:rPr>
              <a:t>se</a:t>
            </a:r>
            <a:r>
              <a:rPr lang="en-CA" sz="1900" dirty="0" smtClean="0">
                <a:solidFill>
                  <a:srgbClr val="002060"/>
                </a:solidFill>
              </a:rPr>
              <a:t> </a:t>
            </a:r>
            <a:r>
              <a:rPr lang="vi-VN" sz="1900" dirty="0" smtClean="0">
                <a:solidFill>
                  <a:srgbClr val="002060"/>
                </a:solidFill>
              </a:rPr>
              <a:t>întâlniseră </a:t>
            </a:r>
            <a:r>
              <a:rPr lang="vi-VN" sz="1900" dirty="0">
                <a:solidFill>
                  <a:srgbClr val="002060"/>
                </a:solidFill>
              </a:rPr>
              <a:t>în jurul orei , cu bombele ascunse sub haine, iar în buzunare cu un pistol şi o pastilă de cianură, cei trei tineri s-au despărţit şi fiecare şi-a ocupat poziţia prestabilită de-a lungul străzii, intrând în vorbă cu ceilalţi oameni pentru a nu atrage atenţia asupra lor. Ei ştiau de la Danilo Ilic, care citise acest </a:t>
            </a:r>
            <a:r>
              <a:rPr lang="vi-VN" sz="1900" dirty="0" smtClean="0">
                <a:solidFill>
                  <a:srgbClr val="002060"/>
                </a:solidFill>
              </a:rPr>
              <a:t>lucru </a:t>
            </a:r>
            <a:r>
              <a:rPr lang="vi-VN" sz="1900" dirty="0">
                <a:solidFill>
                  <a:srgbClr val="002060"/>
                </a:solidFill>
              </a:rPr>
              <a:t>în ziare, că Franz Ferdinand merge de obicei în a doua maşină a cortegiului. Problema era că acest cortegiu era deschis întotdeauna de o maşină de poliţie, iar complotiştii nu ştiau dacă arhiducele se afla în a doua sau a treia maşină.</a:t>
            </a:r>
          </a:p>
          <a:p>
            <a:endParaRPr lang="ro-RO" sz="1900" dirty="0"/>
          </a:p>
        </p:txBody>
      </p:sp>
      <p:pic>
        <p:nvPicPr>
          <p:cNvPr id="17410" name="Picture 2" descr="http://bucurestifm.ro/wp-content/uploads/sites/2/2015/02/bomba.jpg"/>
          <p:cNvPicPr>
            <a:picLocks noChangeAspect="1" noChangeArrowheads="1"/>
          </p:cNvPicPr>
          <p:nvPr/>
        </p:nvPicPr>
        <p:blipFill>
          <a:blip r:embed="rId3" cstate="print"/>
          <a:srcRect/>
          <a:stretch>
            <a:fillRect/>
          </a:stretch>
        </p:blipFill>
        <p:spPr bwMode="auto">
          <a:xfrm>
            <a:off x="5786448" y="428604"/>
            <a:ext cx="3143272" cy="2071702"/>
          </a:xfrm>
          <a:prstGeom prst="rect">
            <a:avLst/>
          </a:prstGeom>
          <a:noFill/>
        </p:spPr>
      </p:pic>
      <p:pic>
        <p:nvPicPr>
          <p:cNvPr id="17414" name="Picture 6" descr="http://actualmm.ro/wp-content/uploads/2015/09/satul-geamana-de-langa-rosia-poieni.jpg"/>
          <p:cNvPicPr>
            <a:picLocks noChangeAspect="1" noChangeArrowheads="1"/>
          </p:cNvPicPr>
          <p:nvPr/>
        </p:nvPicPr>
        <p:blipFill>
          <a:blip r:embed="rId4"/>
          <a:srcRect/>
          <a:stretch>
            <a:fillRect/>
          </a:stretch>
        </p:blipFill>
        <p:spPr bwMode="auto">
          <a:xfrm>
            <a:off x="6143637" y="4714884"/>
            <a:ext cx="2714644" cy="1562706"/>
          </a:xfrm>
          <a:prstGeom prst="rect">
            <a:avLst/>
          </a:prstGeom>
          <a:noFill/>
        </p:spPr>
      </p:pic>
      <p:sp>
        <p:nvSpPr>
          <p:cNvPr id="17416" name="AutoShape 8" descr="Imagini pentru revolver"/>
          <p:cNvSpPr>
            <a:spLocks noChangeAspect="1" noChangeArrowheads="1"/>
          </p:cNvSpPr>
          <p:nvPr/>
        </p:nvSpPr>
        <p:spPr bwMode="auto">
          <a:xfrm>
            <a:off x="155579" y="-144459"/>
            <a:ext cx="304800" cy="304801"/>
          </a:xfrm>
          <a:prstGeom prst="rect">
            <a:avLst/>
          </a:prstGeom>
          <a:noFill/>
        </p:spPr>
        <p:txBody>
          <a:bodyPr vert="horz" wrap="square" lIns="91400" tIns="45702" rIns="91400" bIns="45702" numCol="1" anchor="t" anchorCtr="0" compatLnSpc="1">
            <a:prstTxWarp prst="textNoShape">
              <a:avLst/>
            </a:prstTxWarp>
          </a:bodyPr>
          <a:lstStyle/>
          <a:p>
            <a:endParaRPr lang="ro-RO"/>
          </a:p>
        </p:txBody>
      </p:sp>
      <p:sp>
        <p:nvSpPr>
          <p:cNvPr id="17418" name="AutoShape 10" descr="Imagini pentru revolver"/>
          <p:cNvSpPr>
            <a:spLocks noChangeAspect="1" noChangeArrowheads="1"/>
          </p:cNvSpPr>
          <p:nvPr/>
        </p:nvSpPr>
        <p:spPr bwMode="auto">
          <a:xfrm>
            <a:off x="155579" y="-144459"/>
            <a:ext cx="304800" cy="304801"/>
          </a:xfrm>
          <a:prstGeom prst="rect">
            <a:avLst/>
          </a:prstGeom>
          <a:noFill/>
        </p:spPr>
        <p:txBody>
          <a:bodyPr vert="horz" wrap="square" lIns="91400" tIns="45702" rIns="91400" bIns="45702" numCol="1" anchor="t" anchorCtr="0" compatLnSpc="1">
            <a:prstTxWarp prst="textNoShape">
              <a:avLst/>
            </a:prstTxWarp>
          </a:bodyPr>
          <a:lstStyle/>
          <a:p>
            <a:endParaRPr lang="ro-RO"/>
          </a:p>
        </p:txBody>
      </p:sp>
      <p:sp>
        <p:nvSpPr>
          <p:cNvPr id="17420" name="AutoShape 12" descr="Imagini pentru revolver"/>
          <p:cNvSpPr>
            <a:spLocks noChangeAspect="1" noChangeArrowheads="1"/>
          </p:cNvSpPr>
          <p:nvPr/>
        </p:nvSpPr>
        <p:spPr bwMode="auto">
          <a:xfrm>
            <a:off x="155579" y="-144459"/>
            <a:ext cx="304800" cy="304801"/>
          </a:xfrm>
          <a:prstGeom prst="rect">
            <a:avLst/>
          </a:prstGeom>
          <a:noFill/>
        </p:spPr>
        <p:txBody>
          <a:bodyPr vert="horz" wrap="square" lIns="91400" tIns="45702" rIns="91400" bIns="45702" numCol="1" anchor="t" anchorCtr="0" compatLnSpc="1">
            <a:prstTxWarp prst="textNoShape">
              <a:avLst/>
            </a:prstTxWarp>
          </a:bodyPr>
          <a:lstStyle/>
          <a:p>
            <a:endParaRPr lang="ro-RO"/>
          </a:p>
        </p:txBody>
      </p:sp>
      <p:sp>
        <p:nvSpPr>
          <p:cNvPr id="17422" name="AutoShape 14" descr="Imagini pentru revolver"/>
          <p:cNvSpPr>
            <a:spLocks noChangeAspect="1" noChangeArrowheads="1"/>
          </p:cNvSpPr>
          <p:nvPr/>
        </p:nvSpPr>
        <p:spPr bwMode="auto">
          <a:xfrm>
            <a:off x="155579" y="-144459"/>
            <a:ext cx="304800" cy="304801"/>
          </a:xfrm>
          <a:prstGeom prst="rect">
            <a:avLst/>
          </a:prstGeom>
          <a:noFill/>
        </p:spPr>
        <p:txBody>
          <a:bodyPr vert="horz" wrap="square" lIns="91400" tIns="45702" rIns="91400" bIns="45702" numCol="1" anchor="t" anchorCtr="0" compatLnSpc="1">
            <a:prstTxWarp prst="textNoShape">
              <a:avLst/>
            </a:prstTxWarp>
          </a:bodyPr>
          <a:lstStyle/>
          <a:p>
            <a:endParaRPr lang="ro-RO"/>
          </a:p>
        </p:txBody>
      </p:sp>
      <p:sp>
        <p:nvSpPr>
          <p:cNvPr id="17424" name="AutoShape 16" descr="Imagini pentru revolver"/>
          <p:cNvSpPr>
            <a:spLocks noChangeAspect="1" noChangeArrowheads="1"/>
          </p:cNvSpPr>
          <p:nvPr/>
        </p:nvSpPr>
        <p:spPr bwMode="auto">
          <a:xfrm>
            <a:off x="155579" y="-144459"/>
            <a:ext cx="304800" cy="304801"/>
          </a:xfrm>
          <a:prstGeom prst="rect">
            <a:avLst/>
          </a:prstGeom>
          <a:noFill/>
        </p:spPr>
        <p:txBody>
          <a:bodyPr vert="horz" wrap="square" lIns="91400" tIns="45702" rIns="91400" bIns="45702" numCol="1" anchor="t" anchorCtr="0" compatLnSpc="1">
            <a:prstTxWarp prst="textNoShape">
              <a:avLst/>
            </a:prstTxWarp>
          </a:bodyPr>
          <a:lstStyle/>
          <a:p>
            <a:endParaRPr lang="ro-RO"/>
          </a:p>
        </p:txBody>
      </p:sp>
      <p:pic>
        <p:nvPicPr>
          <p:cNvPr id="17426" name="Picture 18" descr="Imagini pentru revolver"/>
          <p:cNvPicPr>
            <a:picLocks noChangeAspect="1" noChangeArrowheads="1"/>
          </p:cNvPicPr>
          <p:nvPr/>
        </p:nvPicPr>
        <p:blipFill>
          <a:blip r:embed="rId5"/>
          <a:srcRect/>
          <a:stretch>
            <a:fillRect/>
          </a:stretch>
        </p:blipFill>
        <p:spPr bwMode="auto">
          <a:xfrm>
            <a:off x="6000760" y="2643184"/>
            <a:ext cx="2819400" cy="1785950"/>
          </a:xfrm>
          <a:prstGeom prst="rect">
            <a:avLst/>
          </a:prstGeom>
          <a:noFill/>
        </p:spPr>
      </p:pic>
      <p:pic>
        <p:nvPicPr>
          <p:cNvPr id="14" name="HAVASI — The Storm (Symphonic Concert Video).mp3">
            <a:hlinkClick r:id="" action="ppaction://media"/>
          </p:cNvPr>
          <p:cNvPicPr>
            <a:picLocks noRot="1" noChangeAspect="1"/>
          </p:cNvPicPr>
          <p:nvPr>
            <a:audioFile r:link="rId1"/>
          </p:nvPr>
        </p:nvPicPr>
        <p:blipFill>
          <a:blip r:embed="rId6"/>
          <a:stretch>
            <a:fillRect/>
          </a:stretch>
        </p:blipFill>
        <p:spPr>
          <a:xfrm>
            <a:off x="8839200" y="214290"/>
            <a:ext cx="142876" cy="142876"/>
          </a:xfrm>
          <a:prstGeom prst="rect">
            <a:avLst/>
          </a:prstGeom>
        </p:spPr>
      </p:pic>
    </p:spTree>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7734"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4"/>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a:xfrm>
            <a:off x="457200" y="381000"/>
            <a:ext cx="8229600" cy="1143000"/>
          </a:xfrm>
        </p:spPr>
        <p:txBody>
          <a:bodyPr>
            <a:normAutofit fontScale="90000"/>
          </a:bodyPr>
          <a:lstStyle/>
          <a:p>
            <a:r>
              <a:rPr lang="en-US" sz="2700" dirty="0" smtClean="0"/>
              <a:t>C</a:t>
            </a:r>
            <a:r>
              <a:rPr lang="ro-RO" sz="2700" dirty="0" err="1" smtClean="0"/>
              <a:t>imitirul</a:t>
            </a:r>
            <a:r>
              <a:rPr lang="ro-RO" sz="2700" dirty="0" smtClean="0"/>
              <a:t> de la </a:t>
            </a:r>
            <a:r>
              <a:rPr lang="en-US" sz="2700" dirty="0" err="1" smtClean="0"/>
              <a:t>V</a:t>
            </a:r>
            <a:r>
              <a:rPr lang="ro-RO" sz="2700" dirty="0" err="1" smtClean="0"/>
              <a:t>erdun</a:t>
            </a:r>
            <a:r>
              <a:rPr lang="ro-RO" sz="2700" dirty="0" smtClean="0"/>
              <a:t>, in mijlocul fostelor </a:t>
            </a:r>
            <a:r>
              <a:rPr lang="ro-RO" sz="2700" dirty="0" err="1" smtClean="0"/>
              <a:t>campuri</a:t>
            </a:r>
            <a:r>
              <a:rPr lang="ro-RO" sz="2700" dirty="0" smtClean="0"/>
              <a:t> de </a:t>
            </a:r>
            <a:r>
              <a:rPr lang="ro-RO" sz="2700" dirty="0" err="1" smtClean="0"/>
              <a:t>batalie</a:t>
            </a:r>
            <a:r>
              <a:rPr lang="ro-RO" sz="2700" dirty="0" smtClean="0"/>
              <a:t>. 15000 de </a:t>
            </a:r>
            <a:r>
              <a:rPr lang="ro-RO" sz="2700" dirty="0" err="1" smtClean="0"/>
              <a:t>soldati</a:t>
            </a:r>
            <a:r>
              <a:rPr lang="ro-RO" sz="2700" dirty="0" smtClean="0"/>
              <a:t> francezi – </a:t>
            </a:r>
            <a:r>
              <a:rPr lang="ro-RO" sz="2700" dirty="0" err="1" smtClean="0"/>
              <a:t>crestini</a:t>
            </a:r>
            <a:r>
              <a:rPr lang="ro-RO" sz="2700" dirty="0" smtClean="0"/>
              <a:t> si musulmani</a:t>
            </a:r>
            <a:r>
              <a:rPr lang="ro-RO" dirty="0" smtClean="0"/>
              <a:t/>
            </a:r>
            <a:br>
              <a:rPr lang="ro-RO" dirty="0" smtClean="0"/>
            </a:br>
            <a:endParaRPr lang="ro-RO" dirty="0"/>
          </a:p>
        </p:txBody>
      </p:sp>
      <p:sp>
        <p:nvSpPr>
          <p:cNvPr id="3" name="Substituent conținut 2"/>
          <p:cNvSpPr>
            <a:spLocks noGrp="1"/>
          </p:cNvSpPr>
          <p:nvPr>
            <p:ph sz="half" idx="1"/>
          </p:nvPr>
        </p:nvSpPr>
        <p:spPr/>
        <p:txBody>
          <a:bodyPr>
            <a:normAutofit fontScale="92500" lnSpcReduction="20000"/>
          </a:bodyPr>
          <a:lstStyle/>
          <a:p>
            <a:r>
              <a:rPr lang="vi-VN" i="1" dirty="0" smtClean="0"/>
              <a:t>Toate statele care au intrat în Primul Război Mondial au avut fiecare interesele lor, fără să se gândească la consecinţe, care s-au soldat cu 1</a:t>
            </a:r>
            <a:r>
              <a:rPr lang="en-US" i="1" dirty="0" smtClean="0"/>
              <a:t>3</a:t>
            </a:r>
            <a:r>
              <a:rPr lang="vi-VN" i="1" dirty="0" smtClean="0"/>
              <a:t>.000.000 de morţi. Generalul Lyautey, rezident general al Franţei în Maroc declara: "Sunt complet nebuni! Un război între europeni înseamnă un război civil, cea mai monumentală tâmpenie pe care lumea a făcut-o vreodată".</a:t>
            </a:r>
            <a:endParaRPr lang="ro-RO" dirty="0"/>
          </a:p>
        </p:txBody>
      </p:sp>
      <p:pic>
        <p:nvPicPr>
          <p:cNvPr id="5" name="Substituent conținut 4" descr="12968128_1562668307397249_586406065699361765_o.jpg"/>
          <p:cNvPicPr>
            <a:picLocks noGrp="1" noChangeAspect="1"/>
          </p:cNvPicPr>
          <p:nvPr>
            <p:ph sz="half" idx="2"/>
          </p:nvPr>
        </p:nvPicPr>
        <p:blipFill>
          <a:blip r:embed="rId2"/>
          <a:stretch>
            <a:fillRect/>
          </a:stretch>
        </p:blipFill>
        <p:spPr>
          <a:xfrm>
            <a:off x="4495800" y="1524000"/>
            <a:ext cx="4419600" cy="4343399"/>
          </a:xfrm>
        </p:spPr>
      </p:pic>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plus(in)">
                                      <p:cBhvr>
                                        <p:cTn id="12"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ine 1" descr="images (10).jpg"/>
          <p:cNvPicPr>
            <a:picLocks noChangeAspect="1"/>
          </p:cNvPicPr>
          <p:nvPr/>
        </p:nvPicPr>
        <p:blipFill>
          <a:blip r:embed="rId2">
            <a:lum bright="-30000" contrast="-40000"/>
          </a:blip>
          <a:stretch>
            <a:fillRect/>
          </a:stretch>
        </p:blipFill>
        <p:spPr>
          <a:xfrm>
            <a:off x="-25541" y="0"/>
            <a:ext cx="9169541" cy="7010400"/>
          </a:xfrm>
          <a:prstGeom prst="rect">
            <a:avLst/>
          </a:prstGeom>
        </p:spPr>
      </p:pic>
      <p:sp>
        <p:nvSpPr>
          <p:cNvPr id="4" name="Substituent conținut 3"/>
          <p:cNvSpPr>
            <a:spLocks noGrp="1"/>
          </p:cNvSpPr>
          <p:nvPr>
            <p:ph idx="1"/>
          </p:nvPr>
        </p:nvSpPr>
        <p:spPr>
          <a:xfrm>
            <a:off x="381000" y="381000"/>
            <a:ext cx="8305800" cy="5928360"/>
          </a:xfrm>
        </p:spPr>
        <p:txBody>
          <a:bodyPr>
            <a:normAutofit fontScale="92500" lnSpcReduction="20000"/>
          </a:bodyPr>
          <a:lstStyle/>
          <a:p>
            <a:r>
              <a:rPr lang="vi-VN" sz="3200" dirty="0" smtClean="0"/>
              <a:t>Traumele sociale</a:t>
            </a:r>
          </a:p>
          <a:p>
            <a:r>
              <a:rPr lang="vi-VN" sz="3200" dirty="0" smtClean="0"/>
              <a:t>Experienţele războiului au condus către un tip de traumă colectivă naţională pentru toate ţările participante la conflagraţie. Optimismul începutului de secol dispăruse în totalitate, iar cei care au luptat în război au devenit cunoscuţi ca </a:t>
            </a:r>
            <a:r>
              <a:rPr lang="ro-RO" sz="3200" dirty="0" smtClean="0"/>
              <a:t>  </a:t>
            </a:r>
            <a:r>
              <a:rPr lang="vi-VN" sz="3200" dirty="0" smtClean="0"/>
              <a:t>"</a:t>
            </a:r>
            <a:r>
              <a:rPr lang="vi-VN" sz="3200" dirty="0" smtClean="0">
                <a:hlinkClick r:id="rId3" tooltip="Generația pierdută"/>
              </a:rPr>
              <a:t> </a:t>
            </a:r>
            <a:r>
              <a:rPr lang="ro-RO" sz="3200" dirty="0" smtClean="0">
                <a:solidFill>
                  <a:srgbClr val="FF0000"/>
                </a:solidFill>
              </a:rPr>
              <a:t>generaţia pierdută</a:t>
            </a:r>
            <a:r>
              <a:rPr lang="vi-VN" sz="3200" dirty="0" smtClean="0"/>
              <a:t>", pentru că ei nu au mai fost niciodată capabili să-şi revină după grozăviile suportate pe front. În timpul acestui război, pentru prima oară în istoria conflagraţiilor, au murit în luptă mai mulţi oameni decât de boli, numărul celor căzuţi la datorie fiind nemaiîntâlnit până în acel moment. În cinstea celor ucişi în luptă au fost ridicate monumente în mii de oraşe şi sate</a:t>
            </a:r>
            <a:r>
              <a:rPr lang="vi-VN" sz="3200" dirty="0" smtClean="0">
                <a:solidFill>
                  <a:schemeClr val="bg1"/>
                </a:solidFill>
              </a:rPr>
              <a:t>.</a:t>
            </a:r>
          </a:p>
          <a:p>
            <a:endParaRPr lang="ro-RO" dirty="0"/>
          </a:p>
        </p:txBody>
      </p:sp>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a:xfrm>
            <a:off x="609600" y="0"/>
            <a:ext cx="2514601" cy="914400"/>
          </a:xfrm>
        </p:spPr>
        <p:txBody>
          <a:bodyPr>
            <a:normAutofit fontScale="90000"/>
          </a:bodyPr>
          <a:lstStyle/>
          <a:p>
            <a:r>
              <a:rPr lang="ro-RO" b="1" dirty="0" smtClean="0"/>
              <a:t>Monumente ale eroilor de război</a:t>
            </a:r>
            <a:r>
              <a:rPr lang="ro-RO" dirty="0" smtClean="0"/>
              <a:t> </a:t>
            </a:r>
            <a:br>
              <a:rPr lang="ro-RO" dirty="0" smtClean="0"/>
            </a:br>
            <a:endParaRPr lang="ro-RO" dirty="0"/>
          </a:p>
        </p:txBody>
      </p:sp>
      <p:sp>
        <p:nvSpPr>
          <p:cNvPr id="4" name="Substituent text 3"/>
          <p:cNvSpPr>
            <a:spLocks noGrp="1"/>
          </p:cNvSpPr>
          <p:nvPr>
            <p:ph type="body" idx="2"/>
          </p:nvPr>
        </p:nvSpPr>
        <p:spPr>
          <a:xfrm>
            <a:off x="0" y="533400"/>
            <a:ext cx="3465513" cy="3886200"/>
          </a:xfrm>
        </p:spPr>
        <p:txBody>
          <a:bodyPr>
            <a:noAutofit/>
          </a:bodyPr>
          <a:lstStyle/>
          <a:p>
            <a:r>
              <a:rPr lang="ro-RO" sz="1800" dirty="0" smtClean="0"/>
              <a:t>În diferite localităţi au fost ridicate </a:t>
            </a:r>
            <a:r>
              <a:rPr lang="ro-RO" sz="1800" dirty="0" smtClean="0">
                <a:hlinkClick r:id="rId2" tooltip="Memorial de război — pagină inexistentă"/>
              </a:rPr>
              <a:t>monumente dedicate eroilor</a:t>
            </a:r>
            <a:r>
              <a:rPr lang="ro-RO" sz="1800" dirty="0" smtClean="0"/>
              <a:t> războiului. Au fost edificate şi un număr de </a:t>
            </a:r>
            <a:r>
              <a:rPr lang="ro-RO" sz="1800" dirty="0" smtClean="0">
                <a:hlinkClick r:id="rId3" tooltip="Mormânt al soldatului necunoscut — pagină inexistentă"/>
              </a:rPr>
              <a:t>monumente ale soldatului necunoscut</a:t>
            </a:r>
            <a:r>
              <a:rPr lang="ro-RO" sz="1800" dirty="0" smtClean="0"/>
              <a:t>.  </a:t>
            </a:r>
          </a:p>
          <a:p>
            <a:endParaRPr lang="ro-RO" sz="1800" dirty="0" smtClean="0"/>
          </a:p>
          <a:p>
            <a:r>
              <a:rPr lang="ro-RO" sz="1800" dirty="0" smtClean="0"/>
              <a:t>În </a:t>
            </a:r>
            <a:r>
              <a:rPr lang="ro-RO" sz="1800" dirty="0" err="1" smtClean="0"/>
              <a:t>Franta</a:t>
            </a:r>
            <a:r>
              <a:rPr lang="ro-RO" sz="1800" dirty="0" smtClean="0"/>
              <a:t> a fost aceeaşi tendinţă de a lăsa pe cei căzuţi unde au murit pentru că ar fi produs un şoc pentru civil să vadă cum primesc trupurile acasă, fiind utilizate osuarele</a:t>
            </a:r>
          </a:p>
          <a:p>
            <a:r>
              <a:rPr lang="ro-RO" sz="1800" dirty="0" smtClean="0"/>
              <a:t> </a:t>
            </a:r>
            <a:endParaRPr lang="ro-RO" sz="1800" dirty="0"/>
          </a:p>
        </p:txBody>
      </p:sp>
      <p:pic>
        <p:nvPicPr>
          <p:cNvPr id="11" name="Substituent conținut 10" descr="14367356053_b71e66a1ae_b.jpg"/>
          <p:cNvPicPr>
            <a:picLocks noGrp="1" noChangeAspect="1"/>
          </p:cNvPicPr>
          <p:nvPr>
            <p:ph sz="half" idx="1"/>
          </p:nvPr>
        </p:nvPicPr>
        <p:blipFill>
          <a:blip r:embed="rId4"/>
          <a:stretch>
            <a:fillRect/>
          </a:stretch>
        </p:blipFill>
        <p:spPr>
          <a:xfrm>
            <a:off x="3575050" y="1"/>
            <a:ext cx="5568950" cy="3733800"/>
          </a:xfrm>
        </p:spPr>
      </p:pic>
      <p:sp>
        <p:nvSpPr>
          <p:cNvPr id="12" name="CasetăText 11"/>
          <p:cNvSpPr txBox="1"/>
          <p:nvPr/>
        </p:nvSpPr>
        <p:spPr>
          <a:xfrm>
            <a:off x="4114800" y="4572000"/>
            <a:ext cx="4724400" cy="1754326"/>
          </a:xfrm>
          <a:prstGeom prst="rect">
            <a:avLst/>
          </a:prstGeom>
          <a:noFill/>
        </p:spPr>
        <p:txBody>
          <a:bodyPr wrap="square" rtlCol="0">
            <a:spAutoFit/>
          </a:bodyPr>
          <a:lstStyle/>
          <a:p>
            <a:r>
              <a:rPr lang="vi-VN" dirty="0" smtClean="0"/>
              <a:t>În toate regiunile în care fuseseră tranşee sau lupte, (de exemplu în</a:t>
            </a:r>
            <a:r>
              <a:rPr lang="en-CA" dirty="0" smtClean="0"/>
              <a:t> </a:t>
            </a:r>
            <a:r>
              <a:rPr lang="vi-VN" dirty="0" smtClean="0"/>
              <a:t>regiunea</a:t>
            </a:r>
            <a:r>
              <a:rPr lang="vi-VN" dirty="0" smtClean="0">
                <a:hlinkClick r:id="rId5" tooltip="Champagne (provincie) — pagină inexistentă"/>
              </a:rPr>
              <a:t>Champagne</a:t>
            </a:r>
            <a:r>
              <a:rPr lang="vi-VN" dirty="0" smtClean="0"/>
              <a:t> din </a:t>
            </a:r>
            <a:r>
              <a:rPr lang="vi-VN" dirty="0" smtClean="0">
                <a:hlinkClick r:id="rId6" tooltip="Franța"/>
              </a:rPr>
              <a:t>Franţa</a:t>
            </a:r>
            <a:r>
              <a:rPr lang="vi-VN" dirty="0" smtClean="0"/>
              <a:t>), rămăseseră mari cantităţi de muniţie nefolosită, neexplodată sau uitată de toate calibrele, unele dintre ele cauzând accidente chiar şi în zilele noastre.</a:t>
            </a:r>
            <a:r>
              <a:rPr lang="ro-RO" dirty="0" smtClean="0"/>
              <a:t>.</a:t>
            </a:r>
          </a:p>
        </p:txBody>
      </p:sp>
      <p:pic>
        <p:nvPicPr>
          <p:cNvPr id="6" name="Imagine 5" descr="bomba.jpg"/>
          <p:cNvPicPr>
            <a:picLocks noChangeAspect="1"/>
          </p:cNvPicPr>
          <p:nvPr/>
        </p:nvPicPr>
        <p:blipFill>
          <a:blip r:embed="rId7"/>
          <a:stretch>
            <a:fillRect/>
          </a:stretch>
        </p:blipFill>
        <p:spPr>
          <a:xfrm>
            <a:off x="152400" y="4267200"/>
            <a:ext cx="3454400" cy="2590800"/>
          </a:xfrm>
          <a:prstGeom prst="rect">
            <a:avLst/>
          </a:prstGeom>
        </p:spPr>
      </p:pic>
    </p:spTree>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strips(down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8" presetClass="emph" presetSubtype="0" fill="hold" nodeType="clickEffect">
                                  <p:stCondLst>
                                    <p:cond delay="0"/>
                                  </p:stCondLst>
                                  <p:childTnLst>
                                    <p:animRot by="21600000">
                                      <p:cBhvr>
                                        <p:cTn id="11" dur="2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ctrTitle"/>
          </p:nvPr>
        </p:nvSpPr>
        <p:spPr>
          <a:xfrm>
            <a:off x="533400" y="1447800"/>
            <a:ext cx="8229600" cy="1828800"/>
          </a:xfrm>
        </p:spPr>
        <p:txBody>
          <a:bodyPr>
            <a:normAutofit fontScale="90000"/>
          </a:bodyPr>
          <a:lstStyle/>
          <a:p>
            <a:r>
              <a:rPr lang="ro-RO" sz="2800" dirty="0" smtClean="0"/>
              <a:t> războiul s</a:t>
            </a:r>
            <a:r>
              <a:rPr lang="en-US" sz="2800" dirty="0" smtClean="0"/>
              <a:t>-a</a:t>
            </a:r>
            <a:r>
              <a:rPr lang="ro-RO" sz="2800" dirty="0" smtClean="0"/>
              <a:t> soldat  cu 13 milioane de morţi, cu traume pentru soldaţii ce au supravieţuit , cu muniţie nefolosită care de decenii întregi este ca o </a:t>
            </a:r>
            <a:r>
              <a:rPr lang="en-US" sz="2800" dirty="0" smtClean="0"/>
              <a:t>“</a:t>
            </a:r>
            <a:r>
              <a:rPr lang="ro-RO" sz="2800" dirty="0" smtClean="0"/>
              <a:t>bomba cu ceas</a:t>
            </a:r>
            <a:r>
              <a:rPr lang="en-US" sz="2800" dirty="0" smtClean="0"/>
              <a:t>”</a:t>
            </a:r>
            <a:r>
              <a:rPr lang="ro-RO" sz="2800" dirty="0" smtClean="0"/>
              <a:t>       </a:t>
            </a:r>
            <a:br>
              <a:rPr lang="ro-RO" sz="2800" dirty="0" smtClean="0"/>
            </a:br>
            <a:r>
              <a:rPr lang="ro-RO" sz="2800" dirty="0" smtClean="0"/>
              <a:t/>
            </a:r>
            <a:br>
              <a:rPr lang="ro-RO" sz="2800" dirty="0" smtClean="0"/>
            </a:br>
            <a:r>
              <a:rPr lang="ro-RO" sz="2800" dirty="0" smtClean="0"/>
              <a:t/>
            </a:r>
            <a:br>
              <a:rPr lang="ro-RO" sz="2800" dirty="0" smtClean="0"/>
            </a:br>
            <a:endParaRPr lang="ro-RO" sz="2800" dirty="0"/>
          </a:p>
        </p:txBody>
      </p:sp>
      <p:pic>
        <p:nvPicPr>
          <p:cNvPr id="4" name="Imagine 3" descr="images (14).jpg"/>
          <p:cNvPicPr>
            <a:picLocks noChangeAspect="1"/>
          </p:cNvPicPr>
          <p:nvPr/>
        </p:nvPicPr>
        <p:blipFill>
          <a:blip r:embed="rId2"/>
          <a:stretch>
            <a:fillRect/>
          </a:stretch>
        </p:blipFill>
        <p:spPr>
          <a:xfrm>
            <a:off x="228600" y="2209800"/>
            <a:ext cx="4419600" cy="4419600"/>
          </a:xfrm>
          <a:prstGeom prst="rect">
            <a:avLst/>
          </a:prstGeom>
        </p:spPr>
      </p:pic>
      <p:pic>
        <p:nvPicPr>
          <p:cNvPr id="5" name="Imagine 4" descr="image4.jpg"/>
          <p:cNvPicPr>
            <a:picLocks noChangeAspect="1"/>
          </p:cNvPicPr>
          <p:nvPr/>
        </p:nvPicPr>
        <p:blipFill>
          <a:blip r:embed="rId3"/>
          <a:stretch>
            <a:fillRect/>
          </a:stretch>
        </p:blipFill>
        <p:spPr>
          <a:xfrm>
            <a:off x="4961860" y="2209800"/>
            <a:ext cx="4182140" cy="4419600"/>
          </a:xfrm>
          <a:prstGeom prst="rect">
            <a:avLst/>
          </a:prstGeom>
        </p:spPr>
      </p:pic>
    </p:spTree>
  </p:cSld>
  <p:clrMapOvr>
    <a:masterClrMapping/>
  </p:clrMapOvr>
  <p:transition spd="slow">
    <p:wheel spokes="3"/>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to="" calcmode="lin" valueType="num">
                                      <p:cBhvr>
                                        <p:cTn id="12" dur="1" fill="hold"/>
                                        <p:tgtEl>
                                          <p:spTgt spid="4"/>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slide(fromBottom)">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Sandi\Downloads\13170806_489717714554738_198612724_o.jpg"/>
          <p:cNvPicPr>
            <a:picLocks noChangeAspect="1" noChangeArrowheads="1"/>
          </p:cNvPicPr>
          <p:nvPr/>
        </p:nvPicPr>
        <p:blipFill>
          <a:blip r:embed="rId3">
            <a:lum bright="30000" contrast="30000"/>
          </a:blip>
          <a:srcRect/>
          <a:stretch>
            <a:fillRect/>
          </a:stretch>
        </p:blipFill>
        <p:spPr bwMode="auto">
          <a:xfrm>
            <a:off x="-1" y="0"/>
            <a:ext cx="9144001" cy="6858002"/>
          </a:xfrm>
          <a:prstGeom prst="rect">
            <a:avLst/>
          </a:prstGeom>
          <a:noFill/>
        </p:spPr>
      </p:pic>
      <p:sp>
        <p:nvSpPr>
          <p:cNvPr id="4" name="Rectangle 3"/>
          <p:cNvSpPr/>
          <p:nvPr/>
        </p:nvSpPr>
        <p:spPr>
          <a:xfrm>
            <a:off x="762000" y="304800"/>
            <a:ext cx="7924800" cy="1569660"/>
          </a:xfrm>
          <a:prstGeom prst="rect">
            <a:avLst/>
          </a:prstGeom>
        </p:spPr>
        <p:style>
          <a:lnRef idx="1">
            <a:schemeClr val="accent2"/>
          </a:lnRef>
          <a:fillRef idx="3">
            <a:schemeClr val="accent2"/>
          </a:fillRef>
          <a:effectRef idx="2">
            <a:schemeClr val="accent2"/>
          </a:effectRef>
          <a:fontRef idx="minor">
            <a:schemeClr val="lt1"/>
          </a:fontRef>
        </p:style>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ro-RO" sz="9600" b="1" cap="none" spc="0" dirty="0" smtClean="0">
                <a:ln w="50800"/>
                <a:solidFill>
                  <a:schemeClr val="bg1">
                    <a:shade val="50000"/>
                  </a:schemeClr>
                </a:solidFill>
                <a:effectLst/>
              </a:rPr>
              <a:t>Sf</a:t>
            </a:r>
            <a:r>
              <a:rPr lang="ro-RO" sz="9600" b="1" dirty="0" smtClean="0">
                <a:ln w="50800"/>
                <a:solidFill>
                  <a:schemeClr val="bg1">
                    <a:shade val="50000"/>
                  </a:schemeClr>
                </a:solidFill>
              </a:rPr>
              <a:t>ârşit!</a:t>
            </a:r>
            <a:endParaRPr lang="ro-RO" sz="9600" b="1" cap="none" spc="0" dirty="0" smtClean="0">
              <a:ln w="50800"/>
              <a:solidFill>
                <a:schemeClr val="bg1">
                  <a:shade val="50000"/>
                </a:schemeClr>
              </a:solidFill>
              <a:effectLst/>
            </a:endParaRPr>
          </a:p>
        </p:txBody>
      </p:sp>
    </p:spTree>
  </p:cSld>
  <p:clrMapOvr>
    <a:masterClrMapping/>
  </p:clrMapOvr>
  <p:transition>
    <p:newsflash/>
    <p:sndAc>
      <p:stSnd>
        <p:snd r:embed="rId2" name="applause.wav" builtIn="1"/>
      </p:stSnd>
    </p:sndAc>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ctrTitle"/>
          </p:nvPr>
        </p:nvSpPr>
        <p:spPr/>
        <p:txBody>
          <a:bodyPr/>
          <a:lstStyle/>
          <a:p>
            <a:r>
              <a:rPr lang="ro-RO" dirty="0"/>
              <a:t>Bătălia de la Verdun</a:t>
            </a:r>
            <a:br>
              <a:rPr lang="ro-RO" dirty="0"/>
            </a:br>
            <a:endParaRPr lang="ro-RO" dirty="0"/>
          </a:p>
        </p:txBody>
      </p:sp>
      <p:sp>
        <p:nvSpPr>
          <p:cNvPr id="3" name="Subtitlu 2"/>
          <p:cNvSpPr>
            <a:spLocks noGrp="1"/>
          </p:cNvSpPr>
          <p:nvPr>
            <p:ph type="subTitle" idx="1"/>
          </p:nvPr>
        </p:nvSpPr>
        <p:spPr/>
        <p:txBody>
          <a:bodyPr>
            <a:normAutofit/>
          </a:bodyPr>
          <a:lstStyle/>
          <a:p>
            <a:r>
              <a:rPr lang="ro-RO" sz="2000" dirty="0" err="1" smtClean="0">
                <a:solidFill>
                  <a:schemeClr val="tx1"/>
                </a:solidFill>
              </a:rPr>
              <a:t>Andriţa</a:t>
            </a:r>
            <a:r>
              <a:rPr lang="ro-RO" sz="2000" dirty="0" smtClean="0">
                <a:solidFill>
                  <a:schemeClr val="tx1"/>
                </a:solidFill>
              </a:rPr>
              <a:t>  Andreea</a:t>
            </a:r>
            <a:r>
              <a:rPr lang="ro-RO" sz="2000" dirty="0" smtClean="0">
                <a:solidFill>
                  <a:srgbClr val="7030A0"/>
                </a:solidFill>
              </a:rPr>
              <a:t> </a:t>
            </a:r>
            <a:endParaRPr lang="ro-RO" sz="2000" dirty="0">
              <a:solidFill>
                <a:srgbClr val="7030A0"/>
              </a:solidFill>
            </a:endParaRPr>
          </a:p>
        </p:txBody>
      </p:sp>
      <p:pic>
        <p:nvPicPr>
          <p:cNvPr id="5" name="Imagine 4" descr="13010872_1562668374063909_2305809308970991015_n.jpg"/>
          <p:cNvPicPr>
            <a:picLocks noChangeAspect="1"/>
          </p:cNvPicPr>
          <p:nvPr/>
        </p:nvPicPr>
        <p:blipFill>
          <a:blip r:embed="rId3"/>
          <a:stretch>
            <a:fillRect/>
          </a:stretch>
        </p:blipFill>
        <p:spPr>
          <a:xfrm>
            <a:off x="0" y="0"/>
            <a:ext cx="9144000" cy="4318000"/>
          </a:xfrm>
          <a:prstGeom prst="rect">
            <a:avLst/>
          </a:prstGeom>
        </p:spPr>
      </p:pic>
      <p:pic>
        <p:nvPicPr>
          <p:cNvPr id="6" name="andritaandreea.mp3">
            <a:hlinkClick r:id="" action="ppaction://media"/>
          </p:cNvPr>
          <p:cNvPicPr>
            <a:picLocks noRot="1" noChangeAspect="1"/>
          </p:cNvPicPr>
          <p:nvPr>
            <a:audioFile r:link="rId1"/>
          </p:nvPr>
        </p:nvPicPr>
        <p:blipFill>
          <a:blip r:embed="rId4"/>
          <a:stretch>
            <a:fillRect/>
          </a:stretch>
        </p:blipFill>
        <p:spPr>
          <a:xfrm>
            <a:off x="8305800" y="5181600"/>
            <a:ext cx="304800" cy="304800"/>
          </a:xfrm>
          <a:prstGeom prst="rect">
            <a:avLst/>
          </a:prstGeom>
        </p:spPr>
      </p:pic>
    </p:spTree>
  </p:cSld>
  <p:clrMapOvr>
    <a:masterClrMapping/>
  </p:clrMapOvr>
  <p:transition spd="slow">
    <p:wheel spokes="3"/>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2000"/>
                                        <p:tgtEl>
                                          <p:spTgt spid="5"/>
                                        </p:tgtEl>
                                      </p:cBhvr>
                                    </p:animEffect>
                                  </p:childTnLst>
                                </p:cTn>
                              </p:par>
                            </p:childTnLst>
                          </p:cTn>
                        </p:par>
                        <p:par>
                          <p:cTn id="8" fill="hold">
                            <p:stCondLst>
                              <p:cond delay="2000"/>
                            </p:stCondLst>
                            <p:childTnLst>
                              <p:par>
                                <p:cTn id="9" presetID="1" presetClass="mediacall" presetSubtype="0" fill="hold" nodeType="afterEffect">
                                  <p:stCondLst>
                                    <p:cond delay="0"/>
                                  </p:stCondLst>
                                  <p:childTnLst>
                                    <p:cmd type="call" cmd="playFrom(0.0)">
                                      <p:cBhvr>
                                        <p:cTn id="10"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p:cTn id="11"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stituent conținut 2"/>
          <p:cNvSpPr>
            <a:spLocks noGrp="1"/>
          </p:cNvSpPr>
          <p:nvPr>
            <p:ph idx="1"/>
          </p:nvPr>
        </p:nvSpPr>
        <p:spPr/>
        <p:txBody>
          <a:bodyPr>
            <a:normAutofit fontScale="77500" lnSpcReduction="20000"/>
          </a:bodyPr>
          <a:lstStyle/>
          <a:p>
            <a:r>
              <a:rPr lang="vi-VN" b="1" dirty="0" smtClean="0"/>
              <a:t>Bătălia de la Verdun</a:t>
            </a:r>
            <a:r>
              <a:rPr lang="vi-VN" dirty="0" smtClean="0"/>
              <a:t> (</a:t>
            </a:r>
            <a:r>
              <a:rPr lang="vi-VN" dirty="0" smtClean="0">
                <a:hlinkClick r:id="rId2" tooltip="21 februarie"/>
              </a:rPr>
              <a:t>21 februarie</a:t>
            </a:r>
            <a:r>
              <a:rPr lang="vi-VN" dirty="0" smtClean="0"/>
              <a:t> </a:t>
            </a:r>
            <a:r>
              <a:rPr lang="vi-VN" dirty="0" smtClean="0">
                <a:hlinkClick r:id="rId3" tooltip="1916"/>
              </a:rPr>
              <a:t>1916</a:t>
            </a:r>
            <a:r>
              <a:rPr lang="vi-VN" dirty="0" smtClean="0"/>
              <a:t> - </a:t>
            </a:r>
            <a:r>
              <a:rPr lang="vi-VN" dirty="0" smtClean="0">
                <a:hlinkClick r:id="rId4" tooltip="21 iulie"/>
              </a:rPr>
              <a:t>21 iulie</a:t>
            </a:r>
            <a:r>
              <a:rPr lang="vi-VN" dirty="0" smtClean="0"/>
              <a:t> </a:t>
            </a:r>
            <a:r>
              <a:rPr lang="vi-VN" dirty="0" smtClean="0">
                <a:hlinkClick r:id="rId3" tooltip="1916"/>
              </a:rPr>
              <a:t>1916</a:t>
            </a:r>
            <a:r>
              <a:rPr lang="vi-VN" dirty="0" smtClean="0"/>
              <a:t>), din timpul</a:t>
            </a:r>
            <a:r>
              <a:rPr lang="ro-RO" dirty="0" smtClean="0"/>
              <a:t> </a:t>
            </a:r>
            <a:r>
              <a:rPr lang="vi-VN" dirty="0" smtClean="0">
                <a:hlinkClick r:id="rId5" tooltip="Primul Război Mondial"/>
              </a:rPr>
              <a:t>Primului Război Mondial</a:t>
            </a:r>
            <a:r>
              <a:rPr lang="vi-VN" dirty="0" smtClean="0"/>
              <a:t>, a mai fost numită şi „Abatorul” deoarece numărul de morţi, răniţi şi dispăruţi se ridică la 700 000 de persoane.</a:t>
            </a:r>
            <a:r>
              <a:rPr lang="vi-VN" baseline="30000" dirty="0" smtClean="0">
                <a:hlinkClick r:id="rId6"/>
              </a:rPr>
              <a:t>[1]</a:t>
            </a:r>
            <a:endParaRPr lang="vi-VN" dirty="0" smtClean="0"/>
          </a:p>
          <a:p>
            <a:r>
              <a:rPr lang="vi-VN" dirty="0" smtClean="0"/>
              <a:t>Dacă la </a:t>
            </a:r>
            <a:r>
              <a:rPr lang="vi-VN" dirty="0" smtClean="0">
                <a:hlinkClick r:id="rId7" tooltip="Prima bătălie de pe Marna"/>
              </a:rPr>
              <a:t>Marna</a:t>
            </a:r>
            <a:r>
              <a:rPr lang="vi-VN" dirty="0" smtClean="0"/>
              <a:t> în 1914 a fost o bătălie în stil clasic, care s-a clarificat în câteva zile, la </a:t>
            </a:r>
            <a:r>
              <a:rPr lang="vi-VN" dirty="0" smtClean="0">
                <a:hlinkClick r:id="rId8" tooltip="Verdun"/>
              </a:rPr>
              <a:t>Verdun</a:t>
            </a:r>
            <a:r>
              <a:rPr lang="vi-VN" dirty="0" smtClean="0"/>
              <a:t> a fost prima bătălie care a avut toate caracteristicile războiului de tip nou. Bătălia de la Verdun a fost cunoscută după remarca </a:t>
            </a:r>
            <a:r>
              <a:rPr lang="vi-VN" i="1" dirty="0" smtClean="0"/>
              <a:t>« Ils ne passeront pas » (Ei NU vor trece</a:t>
            </a:r>
            <a:r>
              <a:rPr lang="vi-VN" dirty="0" smtClean="0"/>
              <a:t>) atribuită lui </a:t>
            </a:r>
            <a:r>
              <a:rPr lang="vi-VN" dirty="0" smtClean="0">
                <a:hlinkClick r:id="rId9" tooltip="Robert Nivelle — pagină inexistentă"/>
              </a:rPr>
              <a:t>Robert Nivelle</a:t>
            </a:r>
            <a:r>
              <a:rPr lang="vi-VN" dirty="0" smtClean="0"/>
              <a:t>.</a:t>
            </a:r>
          </a:p>
          <a:p>
            <a:r>
              <a:rPr lang="vi-VN" dirty="0" smtClean="0"/>
              <a:t>Pentru francezi bătălia de la Verdun a fost, după cea de la Marna, al doilea moment culminant al </a:t>
            </a:r>
            <a:r>
              <a:rPr lang="vi-VN" dirty="0" smtClean="0">
                <a:hlinkClick r:id="rId5" tooltip="Primul Război Mondial"/>
              </a:rPr>
              <a:t>Primului Război Mondial</a:t>
            </a:r>
            <a:r>
              <a:rPr lang="vi-VN" dirty="0" smtClean="0"/>
              <a:t>.</a:t>
            </a:r>
          </a:p>
          <a:p>
            <a:endParaRPr lang="ro-RO" dirty="0"/>
          </a:p>
        </p:txBody>
      </p:sp>
    </p:spTree>
  </p:cSld>
  <p:clrMapOvr>
    <a:masterClrMapping/>
  </p:clrMapOvr>
  <p:transition spd="slow">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 to="" calcmode="lin" valueType="num">
                                      <p:cBhvr>
                                        <p:cTn id="10" dur="1" fill="hold"/>
                                        <p:tgtEl>
                                          <p:spTgt spid="3">
                                            <p:txEl>
                                              <p:pRg st="1" end="1"/>
                                            </p:txEl>
                                          </p:spTgt>
                                        </p:tgtEl>
                                        <p:attrNameLst>
                                          <p:attrName/>
                                        </p:attrNameLst>
                                      </p:cBhvr>
                                    </p:anim>
                                  </p:childTnLst>
                                </p:cTn>
                              </p:par>
                              <p:par>
                                <p:cTn id="11" presetID="24"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to="" calcmode="lin" valueType="num">
                                      <p:cBhvr>
                                        <p:cTn id="13"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stituent conținut 2"/>
          <p:cNvSpPr>
            <a:spLocks noGrp="1"/>
          </p:cNvSpPr>
          <p:nvPr>
            <p:ph sz="half" idx="1"/>
          </p:nvPr>
        </p:nvSpPr>
        <p:spPr/>
        <p:txBody>
          <a:bodyPr>
            <a:normAutofit fontScale="77500" lnSpcReduction="20000"/>
          </a:bodyPr>
          <a:lstStyle/>
          <a:p>
            <a:r>
              <a:rPr lang="vi-VN" dirty="0" smtClean="0"/>
              <a:t>Desfăşurarea</a:t>
            </a:r>
            <a:r>
              <a:rPr lang="en-CA" dirty="0" smtClean="0"/>
              <a:t> :</a:t>
            </a:r>
            <a:endParaRPr lang="vi-VN" dirty="0" smtClean="0"/>
          </a:p>
          <a:p>
            <a:r>
              <a:rPr lang="vi-VN" dirty="0" smtClean="0"/>
              <a:t>În iarna </a:t>
            </a:r>
            <a:r>
              <a:rPr lang="vi-VN" dirty="0" smtClean="0">
                <a:hlinkClick r:id="rId2" tooltip="1914"/>
              </a:rPr>
              <a:t>1914</a:t>
            </a:r>
            <a:r>
              <a:rPr lang="vi-VN" dirty="0" smtClean="0"/>
              <a:t>-</a:t>
            </a:r>
            <a:r>
              <a:rPr lang="vi-VN" dirty="0" smtClean="0">
                <a:hlinkClick r:id="rId3" tooltip="1915"/>
              </a:rPr>
              <a:t>1915</a:t>
            </a:r>
            <a:r>
              <a:rPr lang="vi-VN" dirty="0" smtClean="0"/>
              <a:t> combatanţii trecuseră de la războiul de mişcare, ofensiv, la cel de poziţii, defensiv, un război de tranşee, un război al rezistenţei. Germanii erau convinşi că armata franceză era la limita posibilităţilor sale şi doreau să îi provoace mari pagube, urmând ca ei să iasă învingători. Tunurile germane s-au dovedit mai bune în bătălia care a durat 6 luni, au murit 271 de mii de francezi, dar tot atâţia germani. </a:t>
            </a:r>
          </a:p>
          <a:p>
            <a:endParaRPr lang="ro-RO" dirty="0"/>
          </a:p>
        </p:txBody>
      </p:sp>
      <p:pic>
        <p:nvPicPr>
          <p:cNvPr id="5" name="Substituent conținut 4" descr="13000123_1562668557397224_7093584659125640710_n.jpg"/>
          <p:cNvPicPr>
            <a:picLocks noGrp="1" noChangeAspect="1"/>
          </p:cNvPicPr>
          <p:nvPr>
            <p:ph sz="half" idx="2"/>
          </p:nvPr>
        </p:nvPicPr>
        <p:blipFill>
          <a:blip r:embed="rId4"/>
          <a:stretch>
            <a:fillRect/>
          </a:stretch>
        </p:blipFill>
        <p:spPr>
          <a:xfrm>
            <a:off x="4476102" y="1600200"/>
            <a:ext cx="4667905" cy="3505200"/>
          </a:xfrm>
        </p:spPr>
      </p:pic>
      <p:sp>
        <p:nvSpPr>
          <p:cNvPr id="6" name="CasetăText 5"/>
          <p:cNvSpPr txBox="1"/>
          <p:nvPr/>
        </p:nvSpPr>
        <p:spPr>
          <a:xfrm>
            <a:off x="5181600" y="5181600"/>
            <a:ext cx="3581400" cy="923330"/>
          </a:xfrm>
          <a:prstGeom prst="rect">
            <a:avLst/>
          </a:prstGeom>
          <a:noFill/>
        </p:spPr>
        <p:txBody>
          <a:bodyPr wrap="square" lIns="91400" tIns="45702" rIns="91400" bIns="45702" rtlCol="0">
            <a:spAutoFit/>
          </a:bodyPr>
          <a:lstStyle/>
          <a:p>
            <a:r>
              <a:rPr lang="ro-RO" dirty="0" smtClean="0"/>
              <a:t>                   </a:t>
            </a:r>
            <a:r>
              <a:rPr lang="en-US" dirty="0" smtClean="0"/>
              <a:t>“</a:t>
            </a:r>
            <a:r>
              <a:rPr lang="en-US" dirty="0" err="1" smtClean="0"/>
              <a:t>Abatorul</a:t>
            </a:r>
            <a:r>
              <a:rPr lang="en-US" dirty="0" smtClean="0"/>
              <a:t>”</a:t>
            </a:r>
            <a:endParaRPr lang="ro-RO" dirty="0" smtClean="0"/>
          </a:p>
          <a:p>
            <a:r>
              <a:rPr lang="en-US" dirty="0" smtClean="0"/>
              <a:t>     -</a:t>
            </a:r>
            <a:r>
              <a:rPr lang="en-US" dirty="0" err="1" smtClean="0"/>
              <a:t>lupta</a:t>
            </a:r>
            <a:r>
              <a:rPr lang="en-US" dirty="0" smtClean="0"/>
              <a:t> care a l</a:t>
            </a:r>
            <a:r>
              <a:rPr lang="ro-RO" dirty="0"/>
              <a:t>ă</a:t>
            </a:r>
            <a:r>
              <a:rPr lang="en-US" dirty="0" smtClean="0"/>
              <a:t>sat in </a:t>
            </a:r>
            <a:r>
              <a:rPr lang="en-US" dirty="0" err="1" smtClean="0"/>
              <a:t>urm</a:t>
            </a:r>
            <a:r>
              <a:rPr lang="ro-RO" dirty="0" smtClean="0"/>
              <a:t>ă</a:t>
            </a:r>
            <a:r>
              <a:rPr lang="en-US" dirty="0" smtClean="0"/>
              <a:t> un </a:t>
            </a:r>
            <a:r>
              <a:rPr lang="ro-RO" dirty="0" smtClean="0"/>
              <a:t>   </a:t>
            </a:r>
            <a:r>
              <a:rPr lang="en-CA" dirty="0" smtClean="0"/>
              <a:t>         </a:t>
            </a:r>
          </a:p>
          <a:p>
            <a:r>
              <a:rPr lang="en-CA" dirty="0" smtClean="0"/>
              <a:t>               </a:t>
            </a:r>
            <a:r>
              <a:rPr lang="en-US" dirty="0" err="1" smtClean="0"/>
              <a:t>milion</a:t>
            </a:r>
            <a:r>
              <a:rPr lang="en-US" dirty="0" smtClean="0"/>
              <a:t> de </a:t>
            </a:r>
            <a:r>
              <a:rPr lang="en-US" dirty="0" err="1" smtClean="0"/>
              <a:t>victime</a:t>
            </a:r>
            <a:r>
              <a:rPr lang="en-CA" dirty="0" smtClean="0"/>
              <a:t>-</a:t>
            </a:r>
            <a:endParaRPr lang="ro-RO" dirty="0"/>
          </a:p>
        </p:txBody>
      </p:sp>
    </p:spTree>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linds(horizontal)">
                                      <p:cBhvr>
                                        <p:cTn id="13" dur="500"/>
                                        <p:tgtEl>
                                          <p:spTgt spid="3">
                                            <p:txEl>
                                              <p:pRg st="0" end="0"/>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blinds(horizontal)">
                                      <p:cBhvr>
                                        <p:cTn id="16"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1" Type="http://schemas.openxmlformats.org/officeDocument/2006/relationships/image" Target="../media/image8.jpeg"/></Relationships>
</file>

<file path=ppt/theme/_rels/theme11.xml.rels><?xml version="1.0" encoding="UTF-8" standalone="yes"?>
<Relationships xmlns="http://schemas.openxmlformats.org/package/2006/relationships"><Relationship Id="rId1" Type="http://schemas.openxmlformats.org/officeDocument/2006/relationships/image" Target="../media/image9.jpeg"/></Relationships>
</file>

<file path=ppt/theme/_rels/theme12.xml.rels><?xml version="1.0" encoding="UTF-8" standalone="yes"?>
<Relationships xmlns="http://schemas.openxmlformats.org/package/2006/relationships"><Relationship Id="rId1" Type="http://schemas.openxmlformats.org/officeDocument/2006/relationships/image" Target="../media/image14.jpeg"/></Relationships>
</file>

<file path=ppt/theme/_rels/theme13.xml.rels><?xml version="1.0" encoding="UTF-8" standalone="yes"?>
<Relationships xmlns="http://schemas.openxmlformats.org/package/2006/relationships"><Relationship Id="rId1" Type="http://schemas.openxmlformats.org/officeDocument/2006/relationships/image" Target="../media/image8.jpeg"/></Relationships>
</file>

<file path=ppt/theme/_rels/them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_rels/them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_rels/them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10.xml><?xml version="1.0" encoding="utf-8"?>
<a:theme xmlns:a="http://schemas.openxmlformats.org/drawingml/2006/main" name="Vervă">
  <a:themeElements>
    <a:clrScheme name="Vervă">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Vervă">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Vervă">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shade val="48000"/>
                <a:satMod val="230000"/>
              </a:schemeClr>
            </a:gs>
            <a:gs pos="60000">
              <a:schemeClr val="phClr">
                <a:shade val="92000"/>
                <a:satMod val="230000"/>
              </a:schemeClr>
            </a:gs>
            <a:gs pos="100000">
              <a:schemeClr val="phClr">
                <a:tint val="85000"/>
                <a:satMod val="400000"/>
              </a:schemeClr>
            </a:gs>
          </a:gsLst>
          <a:lin ang="5400000" scaled="0"/>
        </a:gradFill>
        <a:blipFill>
          <a:blip xmlns:r="http://schemas.openxmlformats.org/officeDocument/2006/relationships" r:embed="rId1">
            <a:duotone>
              <a:schemeClr val="phClr">
                <a:shade val="1200"/>
                <a:satMod val="150000"/>
              </a:schemeClr>
              <a:schemeClr val="phClr">
                <a:tint val="90000"/>
                <a:satMod val="150000"/>
              </a:schemeClr>
            </a:duotone>
          </a:blip>
          <a:tile tx="0" ty="0" sx="70000" sy="70000" flip="none" algn="tl"/>
        </a:blipFill>
      </a:bgFillStyleLst>
    </a:fmtScheme>
  </a:themeElements>
  <a:objectDefaults/>
  <a:extraClrSchemeLst/>
</a:theme>
</file>

<file path=ppt/theme/theme11.xml><?xml version="1.0" encoding="utf-8"?>
<a:theme xmlns:a="http://schemas.openxmlformats.org/drawingml/2006/main" name="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 xmlns:thm15="http://schemas.microsoft.com/office/thememl/2012/main" name="Ion" id="{B8441ADB-2E43-4AF7-B97A-BD870242C6A8}" vid="{BACC050B-8757-4460-95D8-E37B46A6B421}"/>
    </a:ext>
  </a:extLst>
</a:theme>
</file>

<file path=ppt/theme/theme12.xml><?xml version="1.0" encoding="utf-8"?>
<a:theme xmlns:a="http://schemas.openxmlformats.org/drawingml/2006/main" name="Culme">
  <a:themeElements>
    <a:clrScheme name="Culme">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Culme">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ulme">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13.xml><?xml version="1.0" encoding="utf-8"?>
<a:theme xmlns:a="http://schemas.openxmlformats.org/drawingml/2006/main" name="1_Vervă">
  <a:themeElements>
    <a:clrScheme name="Flux">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Vervă">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Vervă">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shade val="48000"/>
                <a:satMod val="230000"/>
              </a:schemeClr>
            </a:gs>
            <a:gs pos="60000">
              <a:schemeClr val="phClr">
                <a:shade val="92000"/>
                <a:satMod val="230000"/>
              </a:schemeClr>
            </a:gs>
            <a:gs pos="100000">
              <a:schemeClr val="phClr">
                <a:tint val="85000"/>
                <a:satMod val="400000"/>
              </a:schemeClr>
            </a:gs>
          </a:gsLst>
          <a:lin ang="5400000" scaled="0"/>
        </a:gradFill>
        <a:blipFill>
          <a:blip xmlns:r="http://schemas.openxmlformats.org/officeDocument/2006/relationships" r:embed="rId1">
            <a:duotone>
              <a:schemeClr val="phClr">
                <a:shade val="1200"/>
                <a:satMod val="150000"/>
              </a:schemeClr>
              <a:schemeClr val="phClr">
                <a:tint val="90000"/>
                <a:satMod val="150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Turist">
  <a:themeElements>
    <a:clrScheme name="Turist">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urist">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urist">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3.xml><?xml version="1.0" encoding="utf-8"?>
<a:theme xmlns:a="http://schemas.openxmlformats.org/drawingml/2006/main" name="Temă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rek">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5.xml><?xml version="1.0" encoding="utf-8"?>
<a:theme xmlns:a="http://schemas.openxmlformats.org/drawingml/2006/main" name="Tehnic">
  <a:themeElements>
    <a:clrScheme name="Te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6.xml><?xml version="1.0" encoding="utf-8"?>
<a:theme xmlns:a="http://schemas.openxmlformats.org/drawingml/2006/main" name="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Paper">
  <a:themeElements>
    <a:clrScheme name="Opulent">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9.xml><?xml version="1.0" encoding="utf-8"?>
<a:theme xmlns:a="http://schemas.openxmlformats.org/drawingml/2006/main" name="Default Design">
  <a:themeElements>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Paper</Template>
  <TotalTime>114</TotalTime>
  <Words>3641</Words>
  <Application>Microsoft Office PowerPoint</Application>
  <PresentationFormat>Expunere pe ecran (4:3)</PresentationFormat>
  <Paragraphs>180</Paragraphs>
  <Slides>64</Slides>
  <Notes>0</Notes>
  <HiddenSlides>0</HiddenSlides>
  <MMClips>18</MMClips>
  <ScaleCrop>false</ScaleCrop>
  <HeadingPairs>
    <vt:vector size="4" baseType="variant">
      <vt:variant>
        <vt:lpstr>Temă</vt:lpstr>
      </vt:variant>
      <vt:variant>
        <vt:i4>13</vt:i4>
      </vt:variant>
      <vt:variant>
        <vt:lpstr>Titluri diapozitive</vt:lpstr>
      </vt:variant>
      <vt:variant>
        <vt:i4>64</vt:i4>
      </vt:variant>
    </vt:vector>
  </HeadingPairs>
  <TitlesOfParts>
    <vt:vector size="77" baseType="lpstr">
      <vt:lpstr>Paper</vt:lpstr>
      <vt:lpstr>Turist</vt:lpstr>
      <vt:lpstr>Temă Office</vt:lpstr>
      <vt:lpstr>Trek</vt:lpstr>
      <vt:lpstr>Tehnic</vt:lpstr>
      <vt:lpstr>Ocean</vt:lpstr>
      <vt:lpstr>Office Theme</vt:lpstr>
      <vt:lpstr>1_Paper</vt:lpstr>
      <vt:lpstr>Default Design</vt:lpstr>
      <vt:lpstr>Vervă</vt:lpstr>
      <vt:lpstr>Ion</vt:lpstr>
      <vt:lpstr>Culme</vt:lpstr>
      <vt:lpstr>1_Vervă</vt:lpstr>
      <vt:lpstr>Primul război mondial</vt:lpstr>
      <vt:lpstr>Diapozitivul 2</vt:lpstr>
      <vt:lpstr>Diapozitivul 3</vt:lpstr>
      <vt:lpstr>Desfasurare:</vt:lpstr>
      <vt:lpstr>Diapozitivul 5</vt:lpstr>
      <vt:lpstr>Diapozitivul 6</vt:lpstr>
      <vt:lpstr>Bătălia de la Verdun </vt:lpstr>
      <vt:lpstr>Diapozitivul 8</vt:lpstr>
      <vt:lpstr>Diapozitivul 9</vt:lpstr>
      <vt:lpstr>Bătălia de la Verdun a fost cea mai lungă din cadrul Primului Război Mondial</vt:lpstr>
      <vt:lpstr>.</vt:lpstr>
      <vt:lpstr>CEA MAI SANGEROASA BATALIE</vt:lpstr>
      <vt:lpstr>Bătălia de la Verdun (21 februarie 1916 - 21 iulie 1916) </vt:lpstr>
      <vt:lpstr>Diapozitivul 14</vt:lpstr>
      <vt:lpstr>Diapozitivul 15</vt:lpstr>
      <vt:lpstr>Diapozitivul 16</vt:lpstr>
      <vt:lpstr>Diapozitivul 17</vt:lpstr>
      <vt:lpstr>Diapozitivul 18</vt:lpstr>
      <vt:lpstr>Diapozitivul 19</vt:lpstr>
      <vt:lpstr>Diapozitivul 20</vt:lpstr>
      <vt:lpstr>Diapozitivul 21</vt:lpstr>
      <vt:lpstr>Batalia navala  dintre Anglia si Germania  in Primul razboi mondial</vt:lpstr>
      <vt:lpstr>Diapozitivul 23</vt:lpstr>
      <vt:lpstr>Diapozitivul 24</vt:lpstr>
      <vt:lpstr>Diapozitivul 25</vt:lpstr>
      <vt:lpstr>Diapozitivul 26</vt:lpstr>
      <vt:lpstr>Atacul submarinelor </vt:lpstr>
      <vt:lpstr>Teatrele de operațiuni</vt:lpstr>
      <vt:lpstr>Diapozitivul 29</vt:lpstr>
      <vt:lpstr>Diapozitivul 30</vt:lpstr>
      <vt:lpstr>Diapozitivul 31</vt:lpstr>
      <vt:lpstr>Diapozitivul 32</vt:lpstr>
      <vt:lpstr>Diapozitivul 33</vt:lpstr>
      <vt:lpstr>Diapozitivul 34</vt:lpstr>
      <vt:lpstr>Diapozitivul 35</vt:lpstr>
      <vt:lpstr>Diapozitivul 36</vt:lpstr>
      <vt:lpstr>Diapozitivul 37</vt:lpstr>
      <vt:lpstr>Diapozitivul 38</vt:lpstr>
      <vt:lpstr>Diapozitivul 39</vt:lpstr>
      <vt:lpstr>Diapozitivul 40</vt:lpstr>
      <vt:lpstr>Armele chimice in Primul Razboi Mondial</vt:lpstr>
      <vt:lpstr>Diapozitivul 42</vt:lpstr>
      <vt:lpstr>Diapozitivul 43</vt:lpstr>
      <vt:lpstr>Diapozitivul 44</vt:lpstr>
      <vt:lpstr>Diapozitivul 45</vt:lpstr>
      <vt:lpstr>„Războiul chimiştilor” </vt:lpstr>
      <vt:lpstr>Diapozitivul 47</vt:lpstr>
      <vt:lpstr>Diapozitivul 48</vt:lpstr>
      <vt:lpstr>Soldații germani folosind armele chimice</vt:lpstr>
      <vt:lpstr>Diapozitivul 50</vt:lpstr>
      <vt:lpstr>Diapozitivul 51</vt:lpstr>
      <vt:lpstr>Diapozitivul 52</vt:lpstr>
      <vt:lpstr>În mod cert, „Lusitania” a fost (şi) un vas de război </vt:lpstr>
      <vt:lpstr>Consecinţele torpilării şi scufundării „Lusitaniei”</vt:lpstr>
      <vt:lpstr>Frontul de Vest in Primul Razboi Mondial</vt:lpstr>
      <vt:lpstr>Diapozitivul 56</vt:lpstr>
      <vt:lpstr>Diapozitivul 57</vt:lpstr>
      <vt:lpstr>Diapozitivul 58</vt:lpstr>
      <vt:lpstr>Primul Razboi Mondial Bilanţul războiului </vt:lpstr>
      <vt:lpstr>Cimitirul de la Verdun, in mijlocul fostelor campuri de batalie. 15000 de soldati francezi – crestini si musulmani </vt:lpstr>
      <vt:lpstr>Diapozitivul 61</vt:lpstr>
      <vt:lpstr>Monumente ale eroilor de război  </vt:lpstr>
      <vt:lpstr> războiul s-a soldat  cu 13 milioane de morţi, cu traume pentru soldaţii ce au supravieţuit , cu muniţie nefolosită care de decenii întregi este ca o “bomba cu ceas”          </vt:lpstr>
      <vt:lpstr>Diapozitivul 64</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Primul război mondial</dc:title>
  <dc:creator>unu</dc:creator>
  <cp:lastModifiedBy>elev</cp:lastModifiedBy>
  <cp:revision>19</cp:revision>
  <dcterms:created xsi:type="dcterms:W3CDTF">2006-08-16T00:00:00Z</dcterms:created>
  <dcterms:modified xsi:type="dcterms:W3CDTF">2016-05-20T07:30:32Z</dcterms:modified>
</cp:coreProperties>
</file>